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4.xml" ContentType="application/vnd.openxmlformats-officedocument.presentationml.tags+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tags/tag6.xml" ContentType="application/vnd.openxmlformats-officedocument.presentationml.tags+xml"/>
  <Override PartName="/ppt/notesSlides/notesSlide9.xml" ContentType="application/vnd.openxmlformats-officedocument.presentationml.notesSlide+xml"/>
  <Override PartName="/ppt/tags/tag7.xml" ContentType="application/vnd.openxmlformats-officedocument.presentationml.tags+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8.xml" ContentType="application/vnd.openxmlformats-officedocument.presentationml.tags+xml"/>
  <Override PartName="/ppt/notesSlides/notesSlide11.xml" ContentType="application/vnd.openxmlformats-officedocument.presentationml.notesSlide+xml"/>
  <Override PartName="/ppt/tags/tag9.xml" ContentType="application/vnd.openxmlformats-officedocument.presentationml.tags+xml"/>
  <Override PartName="/ppt/notesSlides/notesSlide12.xml" ContentType="application/vnd.openxmlformats-officedocument.presentationml.notesSlide+xml"/>
  <Override PartName="/ppt/tags/tag10.xml" ContentType="application/vnd.openxmlformats-officedocument.presentationml.tags+xml"/>
  <Override PartName="/ppt/notesSlides/notesSlide13.xml" ContentType="application/vnd.openxmlformats-officedocument.presentationml.notesSlide+xml"/>
  <Override PartName="/ppt/tags/tag11.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12.xml" ContentType="application/vnd.openxmlformats-officedocument.presentationml.tags+xml"/>
  <Override PartName="/ppt/notesSlides/notesSlide1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7.xml" ContentType="application/vnd.openxmlformats-officedocument.presentationml.notesSlide+xml"/>
  <Override PartName="/ppt/tags/tag13.xml" ContentType="application/vnd.openxmlformats-officedocument.presentationml.tags+xml"/>
  <Override PartName="/ppt/notesSlides/notesSlide18.xml" ContentType="application/vnd.openxmlformats-officedocument.presentationml.notesSlide+xml"/>
  <Override PartName="/ppt/tags/tag14.xml" ContentType="application/vnd.openxmlformats-officedocument.presentationml.tags+xml"/>
  <Override PartName="/ppt/notesSlides/notesSlide19.xml" ContentType="application/vnd.openxmlformats-officedocument.presentationml.notesSlide+xml"/>
  <Override PartName="/ppt/tags/tag15.xml" ContentType="application/vnd.openxmlformats-officedocument.presentationml.tags+xml"/>
  <Override PartName="/ppt/notesSlides/notesSlide20.xml" ContentType="application/vnd.openxmlformats-officedocument.presentationml.notesSlide+xml"/>
  <Override PartName="/ppt/tags/tag16.xml" ContentType="application/vnd.openxmlformats-officedocument.presentationml.tags+xml"/>
  <Override PartName="/ppt/notesSlides/notesSlide21.xml" ContentType="application/vnd.openxmlformats-officedocument.presentationml.notesSlide+xml"/>
  <Override PartName="/ppt/tags/tag17.xml" ContentType="application/vnd.openxmlformats-officedocument.presentationml.tags+xml"/>
  <Override PartName="/ppt/notesSlides/notesSlide22.xml" ContentType="application/vnd.openxmlformats-officedocument.presentationml.notesSlide+xml"/>
  <Override PartName="/ppt/tags/tag18.xml" ContentType="application/vnd.openxmlformats-officedocument.presentationml.tags+xml"/>
  <Override PartName="/ppt/notesSlides/notesSlide23.xml" ContentType="application/vnd.openxmlformats-officedocument.presentationml.notesSlide+xml"/>
  <Override PartName="/ppt/tags/tag19.xml" ContentType="application/vnd.openxmlformats-officedocument.presentationml.tag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tags/tag20.xml" ContentType="application/vnd.openxmlformats-officedocument.presentationml.tags+xml"/>
  <Override PartName="/ppt/notesSlides/notesSlide2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7.xml" ContentType="application/vnd.openxmlformats-officedocument.presentationml.notesSlide+xml"/>
  <Override PartName="/ppt/tags/tag21.xml" ContentType="application/vnd.openxmlformats-officedocument.presentationml.tags+xml"/>
  <Override PartName="/ppt/notesSlides/notesSlide28.xml" ContentType="application/vnd.openxmlformats-officedocument.presentationml.notesSlide+xml"/>
  <Override PartName="/ppt/tags/tag22.xml" ContentType="application/vnd.openxmlformats-officedocument.presentationml.tags+xml"/>
  <Override PartName="/ppt/notesSlides/notesSlide29.xml" ContentType="application/vnd.openxmlformats-officedocument.presentationml.notesSlide+xml"/>
  <Override PartName="/ppt/tags/tag23.xml" ContentType="application/vnd.openxmlformats-officedocument.presentationml.tags+xml"/>
  <Override PartName="/ppt/notesSlides/notesSlide30.xml" ContentType="application/vnd.openxmlformats-officedocument.presentationml.notesSlide+xml"/>
  <Override PartName="/ppt/tags/tag24.xml" ContentType="application/vnd.openxmlformats-officedocument.presentationml.tags+xml"/>
  <Override PartName="/ppt/notesSlides/notesSlide31.xml" ContentType="application/vnd.openxmlformats-officedocument.presentationml.notesSlide+xml"/>
  <Override PartName="/ppt/tags/tag25.xml" ContentType="application/vnd.openxmlformats-officedocument.presentationml.tags+xml"/>
  <Override PartName="/ppt/notesSlides/notesSlide32.xml" ContentType="application/vnd.openxmlformats-officedocument.presentationml.notesSlide+xml"/>
  <Override PartName="/ppt/tags/tag26.xml" ContentType="application/vnd.openxmlformats-officedocument.presentationml.tags+xml"/>
  <Override PartName="/ppt/notesSlides/notesSlide33.xml" ContentType="application/vnd.openxmlformats-officedocument.presentationml.notesSlide+xml"/>
  <Override PartName="/ppt/tags/tag27.xml" ContentType="application/vnd.openxmlformats-officedocument.presentationml.tags+xml"/>
  <Override PartName="/ppt/notesSlides/notesSlide34.xml" ContentType="application/vnd.openxmlformats-officedocument.presentationml.notesSlide+xml"/>
  <Override PartName="/ppt/tags/tag28.xml" ContentType="application/vnd.openxmlformats-officedocument.presentationml.tags+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8"/>
  </p:notesMasterIdLst>
  <p:handoutMasterIdLst>
    <p:handoutMasterId r:id="rId39"/>
  </p:handoutMasterIdLst>
  <p:sldIdLst>
    <p:sldId id="363" r:id="rId3"/>
    <p:sldId id="374" r:id="rId4"/>
    <p:sldId id="366" r:id="rId5"/>
    <p:sldId id="404" r:id="rId6"/>
    <p:sldId id="398" r:id="rId7"/>
    <p:sldId id="417" r:id="rId8"/>
    <p:sldId id="411" r:id="rId9"/>
    <p:sldId id="401" r:id="rId10"/>
    <p:sldId id="412" r:id="rId11"/>
    <p:sldId id="418" r:id="rId12"/>
    <p:sldId id="413" r:id="rId13"/>
    <p:sldId id="408" r:id="rId14"/>
    <p:sldId id="414" r:id="rId15"/>
    <p:sldId id="419" r:id="rId16"/>
    <p:sldId id="438" r:id="rId17"/>
    <p:sldId id="439" r:id="rId18"/>
    <p:sldId id="405" r:id="rId19"/>
    <p:sldId id="383" r:id="rId20"/>
    <p:sldId id="384" r:id="rId21"/>
    <p:sldId id="387" r:id="rId22"/>
    <p:sldId id="388" r:id="rId23"/>
    <p:sldId id="389" r:id="rId24"/>
    <p:sldId id="458" r:id="rId25"/>
    <p:sldId id="459" r:id="rId26"/>
    <p:sldId id="444" r:id="rId27"/>
    <p:sldId id="463" r:id="rId28"/>
    <p:sldId id="445" r:id="rId29"/>
    <p:sldId id="453" r:id="rId30"/>
    <p:sldId id="449" r:id="rId31"/>
    <p:sldId id="454" r:id="rId32"/>
    <p:sldId id="460" r:id="rId33"/>
    <p:sldId id="455" r:id="rId34"/>
    <p:sldId id="461" r:id="rId35"/>
    <p:sldId id="456" r:id="rId36"/>
    <p:sldId id="462"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0A00"/>
    <a:srgbClr val="0041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23" autoAdjust="0"/>
    <p:restoredTop sz="94660"/>
  </p:normalViewPr>
  <p:slideViewPr>
    <p:cSldViewPr>
      <p:cViewPr>
        <p:scale>
          <a:sx n="87" d="100"/>
          <a:sy n="87" d="100"/>
        </p:scale>
        <p:origin x="708" y="-120"/>
      </p:cViewPr>
      <p:guideLst>
        <p:guide orient="horz" pos="2160"/>
        <p:guide pos="30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2.jpg"/></Relationships>
</file>

<file path=ppt/diagrams/_rels/data5.xml.rels><?xml version="1.0" encoding="UTF-8" standalone="yes"?>
<Relationships xmlns="http://schemas.openxmlformats.org/package/2006/relationships"><Relationship Id="rId1" Type="http://schemas.openxmlformats.org/officeDocument/2006/relationships/image" Target="../media/image2.jpg"/></Relationships>
</file>

<file path=ppt/diagrams/_rels/data6.xml.rels><?xml version="1.0" encoding="UTF-8" standalone="yes"?>
<Relationships xmlns="http://schemas.openxmlformats.org/package/2006/relationships"><Relationship Id="rId1" Type="http://schemas.openxmlformats.org/officeDocument/2006/relationships/image" Target="../media/image2.jpg"/></Relationships>
</file>

<file path=ppt/diagrams/_rels/drawing1.xml.rels><?xml version="1.0" encoding="UTF-8" standalone="yes"?>
<Relationships xmlns="http://schemas.openxmlformats.org/package/2006/relationships"><Relationship Id="rId1" Type="http://schemas.openxmlformats.org/officeDocument/2006/relationships/image" Target="../media/image2.jpg"/></Relationships>
</file>

<file path=ppt/diagrams/_rels/drawing5.xml.rels><?xml version="1.0" encoding="UTF-8" standalone="yes"?>
<Relationships xmlns="http://schemas.openxmlformats.org/package/2006/relationships"><Relationship Id="rId1" Type="http://schemas.openxmlformats.org/officeDocument/2006/relationships/image" Target="../media/image2.jpg"/></Relationships>
</file>

<file path=ppt/diagrams/_rels/drawing6.xml.rels><?xml version="1.0" encoding="UTF-8" standalone="yes"?>
<Relationships xmlns="http://schemas.openxmlformats.org/package/2006/relationships"><Relationship Id="rId1" Type="http://schemas.openxmlformats.org/officeDocument/2006/relationships/image" Target="../media/image2.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20A0BF-B38B-4383-B9A0-0F642CCA59B0}" type="doc">
      <dgm:prSet loTypeId="urn:microsoft.com/office/officeart/2005/8/layout/vList3" loCatId="picture" qsTypeId="urn:microsoft.com/office/officeart/2005/8/quickstyle/simple1" qsCatId="simple" csTypeId="urn:microsoft.com/office/officeart/2005/8/colors/accent1_2" csCatId="accent1" phldr="1"/>
      <dgm:spPr/>
    </dgm:pt>
    <dgm:pt modelId="{9EDCEA5A-F735-479D-8C4D-C066C9D720D4}">
      <dgm:prSet phldrT="[Text]" custT="1"/>
      <dgm:spPr>
        <a:solidFill>
          <a:schemeClr val="tx2">
            <a:lumMod val="60000"/>
            <a:lumOff val="40000"/>
          </a:schemeClr>
        </a:solidFill>
      </dgm:spPr>
      <dgm:t>
        <a:bodyPr/>
        <a:lstStyle/>
        <a:p>
          <a:r>
            <a:rPr lang="en-US" sz="2400" b="0" dirty="0" smtClean="0">
              <a:solidFill>
                <a:schemeClr val="tx1"/>
              </a:solidFill>
              <a:effectLst/>
              <a:latin typeface="Century Gothic" pitchFamily="34" charset="0"/>
            </a:rPr>
            <a:t>Identify the types of court services </a:t>
          </a:r>
          <a:endParaRPr lang="en-US" sz="2400" b="0" dirty="0">
            <a:solidFill>
              <a:schemeClr val="tx1"/>
            </a:solidFill>
            <a:effectLst/>
            <a:latin typeface="Century Gothic" pitchFamily="34" charset="0"/>
          </a:endParaRPr>
        </a:p>
      </dgm:t>
    </dgm:pt>
    <dgm:pt modelId="{5B2A6B47-275E-4969-AA55-919D3CFEC684}" type="parTrans" cxnId="{66225391-FA09-4236-BFFF-A81938CFEF92}">
      <dgm:prSet/>
      <dgm:spPr/>
      <dgm:t>
        <a:bodyPr/>
        <a:lstStyle/>
        <a:p>
          <a:endParaRPr lang="en-US"/>
        </a:p>
      </dgm:t>
    </dgm:pt>
    <dgm:pt modelId="{4EA6A329-28AB-4165-A208-609C324F10F3}" type="sibTrans" cxnId="{66225391-FA09-4236-BFFF-A81938CFEF92}">
      <dgm:prSet/>
      <dgm:spPr/>
      <dgm:t>
        <a:bodyPr/>
        <a:lstStyle/>
        <a:p>
          <a:endParaRPr lang="en-US"/>
        </a:p>
      </dgm:t>
    </dgm:pt>
    <dgm:pt modelId="{AE5D868B-4A07-4BF8-B5BD-49B430717E40}">
      <dgm:prSet phldrT="[Text]" custT="1"/>
      <dgm:spPr>
        <a:solidFill>
          <a:srgbClr val="FFC000"/>
        </a:solidFill>
      </dgm:spPr>
      <dgm:t>
        <a:bodyPr/>
        <a:lstStyle/>
        <a:p>
          <a:r>
            <a:rPr lang="en-US" sz="2400" b="0" dirty="0" smtClean="0">
              <a:solidFill>
                <a:schemeClr val="tx1"/>
              </a:solidFill>
              <a:effectLst/>
              <a:latin typeface="Century Gothic" pitchFamily="34" charset="0"/>
            </a:rPr>
            <a:t>Describe some of the services offered within the Judiciary of Guam</a:t>
          </a:r>
          <a:endParaRPr lang="en-US" sz="2400" b="0" dirty="0">
            <a:solidFill>
              <a:schemeClr val="tx1"/>
            </a:solidFill>
            <a:effectLst/>
            <a:latin typeface="Century Gothic" pitchFamily="34" charset="0"/>
          </a:endParaRPr>
        </a:p>
      </dgm:t>
    </dgm:pt>
    <dgm:pt modelId="{E2ACADB4-CBC8-455D-8309-F5F5694EA4E0}" type="parTrans" cxnId="{DF96730B-F887-4AA6-92B9-0B1E451CAC01}">
      <dgm:prSet/>
      <dgm:spPr/>
      <dgm:t>
        <a:bodyPr/>
        <a:lstStyle/>
        <a:p>
          <a:endParaRPr lang="en-US"/>
        </a:p>
      </dgm:t>
    </dgm:pt>
    <dgm:pt modelId="{B73F534A-AE4C-46FB-8030-19080BF15644}" type="sibTrans" cxnId="{DF96730B-F887-4AA6-92B9-0B1E451CAC01}">
      <dgm:prSet/>
      <dgm:spPr/>
      <dgm:t>
        <a:bodyPr/>
        <a:lstStyle/>
        <a:p>
          <a:endParaRPr lang="en-US"/>
        </a:p>
      </dgm:t>
    </dgm:pt>
    <dgm:pt modelId="{2A3CFE84-027C-43EB-80B6-28F92FD414A0}" type="pres">
      <dgm:prSet presAssocID="{6C20A0BF-B38B-4383-B9A0-0F642CCA59B0}" presName="linearFlow" presStyleCnt="0">
        <dgm:presLayoutVars>
          <dgm:dir/>
          <dgm:resizeHandles val="exact"/>
        </dgm:presLayoutVars>
      </dgm:prSet>
      <dgm:spPr/>
    </dgm:pt>
    <dgm:pt modelId="{CF42B1D0-FBEC-4A45-8672-C26A1D47D28A}" type="pres">
      <dgm:prSet presAssocID="{9EDCEA5A-F735-479D-8C4D-C066C9D720D4}" presName="composite" presStyleCnt="0"/>
      <dgm:spPr/>
    </dgm:pt>
    <dgm:pt modelId="{0BB4F598-833A-4EE4-BE78-5F9335BCF409}" type="pres">
      <dgm:prSet presAssocID="{9EDCEA5A-F735-479D-8C4D-C066C9D720D4}" presName="imgShp" presStyleLbl="fgImgPlace1" presStyleIdx="0" presStyleCnt="2" custScaleX="135004" custScaleY="84378" custLinFactNeighborX="-29291" custLinFactNeighborY="-31"/>
      <dgm:spPr>
        <a:blipFill>
          <a:blip xmlns:r="http://schemas.openxmlformats.org/officeDocument/2006/relationships" r:embed="rId1">
            <a:extLst>
              <a:ext uri="{28A0092B-C50C-407E-A947-70E740481C1C}">
                <a14:useLocalDpi xmlns:a14="http://schemas.microsoft.com/office/drawing/2010/main" val="0"/>
              </a:ext>
            </a:extLst>
          </a:blip>
          <a:srcRect/>
          <a:stretch>
            <a:fillRect t="-30000" b="-30000"/>
          </a:stretch>
        </a:blipFill>
      </dgm:spPr>
    </dgm:pt>
    <dgm:pt modelId="{C574444C-DC80-4861-B7E8-B03EF38AC125}" type="pres">
      <dgm:prSet presAssocID="{9EDCEA5A-F735-479D-8C4D-C066C9D720D4}" presName="txShp" presStyleLbl="node1" presStyleIdx="0" presStyleCnt="2" custScaleX="113758">
        <dgm:presLayoutVars>
          <dgm:bulletEnabled val="1"/>
        </dgm:presLayoutVars>
      </dgm:prSet>
      <dgm:spPr/>
      <dgm:t>
        <a:bodyPr/>
        <a:lstStyle/>
        <a:p>
          <a:endParaRPr lang="en-US"/>
        </a:p>
      </dgm:t>
    </dgm:pt>
    <dgm:pt modelId="{01ED4ABC-CAC8-487E-BCC3-F85FCE4D09F5}" type="pres">
      <dgm:prSet presAssocID="{4EA6A329-28AB-4165-A208-609C324F10F3}" presName="spacing" presStyleCnt="0"/>
      <dgm:spPr/>
    </dgm:pt>
    <dgm:pt modelId="{D875ABFA-DAC6-4A4E-86AA-85153CF2D20C}" type="pres">
      <dgm:prSet presAssocID="{AE5D868B-4A07-4BF8-B5BD-49B430717E40}" presName="composite" presStyleCnt="0"/>
      <dgm:spPr/>
    </dgm:pt>
    <dgm:pt modelId="{007AAFA6-BB3F-47E4-8FC6-6A84CE98FB78}" type="pres">
      <dgm:prSet presAssocID="{AE5D868B-4A07-4BF8-B5BD-49B430717E40}" presName="imgShp" presStyleLbl="fgImgPlace1" presStyleIdx="1" presStyleCnt="2" custScaleX="135004" custScaleY="84378" custLinFactNeighborX="-29766" custLinFactNeighborY="1863"/>
      <dgm:spPr>
        <a:blipFill>
          <a:blip xmlns:r="http://schemas.openxmlformats.org/officeDocument/2006/relationships" r:embed="rId1">
            <a:extLst>
              <a:ext uri="{28A0092B-C50C-407E-A947-70E740481C1C}">
                <a14:useLocalDpi xmlns:a14="http://schemas.microsoft.com/office/drawing/2010/main" val="0"/>
              </a:ext>
            </a:extLst>
          </a:blip>
          <a:srcRect/>
          <a:stretch>
            <a:fillRect t="-30000" b="-30000"/>
          </a:stretch>
        </a:blipFill>
      </dgm:spPr>
      <dgm:t>
        <a:bodyPr/>
        <a:lstStyle/>
        <a:p>
          <a:endParaRPr lang="en-US"/>
        </a:p>
      </dgm:t>
    </dgm:pt>
    <dgm:pt modelId="{4723FC88-01DF-4D39-A586-94B633128C45}" type="pres">
      <dgm:prSet presAssocID="{AE5D868B-4A07-4BF8-B5BD-49B430717E40}" presName="txShp" presStyleLbl="node1" presStyleIdx="1" presStyleCnt="2" custScaleX="114153">
        <dgm:presLayoutVars>
          <dgm:bulletEnabled val="1"/>
        </dgm:presLayoutVars>
      </dgm:prSet>
      <dgm:spPr/>
      <dgm:t>
        <a:bodyPr/>
        <a:lstStyle/>
        <a:p>
          <a:endParaRPr lang="en-US"/>
        </a:p>
      </dgm:t>
    </dgm:pt>
  </dgm:ptLst>
  <dgm:cxnLst>
    <dgm:cxn modelId="{66FB0EAA-3EEA-45B0-8689-6B0D8CA39384}" type="presOf" srcId="{9EDCEA5A-F735-479D-8C4D-C066C9D720D4}" destId="{C574444C-DC80-4861-B7E8-B03EF38AC125}" srcOrd="0" destOrd="0" presId="urn:microsoft.com/office/officeart/2005/8/layout/vList3"/>
    <dgm:cxn modelId="{7BED3EFC-682A-49F8-9566-CBA64D623780}" type="presOf" srcId="{6C20A0BF-B38B-4383-B9A0-0F642CCA59B0}" destId="{2A3CFE84-027C-43EB-80B6-28F92FD414A0}" srcOrd="0" destOrd="0" presId="urn:microsoft.com/office/officeart/2005/8/layout/vList3"/>
    <dgm:cxn modelId="{3670CC07-8CB9-46C6-AF42-59FE2ABF8DF0}" type="presOf" srcId="{AE5D868B-4A07-4BF8-B5BD-49B430717E40}" destId="{4723FC88-01DF-4D39-A586-94B633128C45}" srcOrd="0" destOrd="0" presId="urn:microsoft.com/office/officeart/2005/8/layout/vList3"/>
    <dgm:cxn modelId="{66225391-FA09-4236-BFFF-A81938CFEF92}" srcId="{6C20A0BF-B38B-4383-B9A0-0F642CCA59B0}" destId="{9EDCEA5A-F735-479D-8C4D-C066C9D720D4}" srcOrd="0" destOrd="0" parTransId="{5B2A6B47-275E-4969-AA55-919D3CFEC684}" sibTransId="{4EA6A329-28AB-4165-A208-609C324F10F3}"/>
    <dgm:cxn modelId="{DF96730B-F887-4AA6-92B9-0B1E451CAC01}" srcId="{6C20A0BF-B38B-4383-B9A0-0F642CCA59B0}" destId="{AE5D868B-4A07-4BF8-B5BD-49B430717E40}" srcOrd="1" destOrd="0" parTransId="{E2ACADB4-CBC8-455D-8309-F5F5694EA4E0}" sibTransId="{B73F534A-AE4C-46FB-8030-19080BF15644}"/>
    <dgm:cxn modelId="{81B69E46-411B-48FD-89D3-1088A1BD6B66}" type="presParOf" srcId="{2A3CFE84-027C-43EB-80B6-28F92FD414A0}" destId="{CF42B1D0-FBEC-4A45-8672-C26A1D47D28A}" srcOrd="0" destOrd="0" presId="urn:microsoft.com/office/officeart/2005/8/layout/vList3"/>
    <dgm:cxn modelId="{72B90DF5-E3E4-4391-835F-654217529BA2}" type="presParOf" srcId="{CF42B1D0-FBEC-4A45-8672-C26A1D47D28A}" destId="{0BB4F598-833A-4EE4-BE78-5F9335BCF409}" srcOrd="0" destOrd="0" presId="urn:microsoft.com/office/officeart/2005/8/layout/vList3"/>
    <dgm:cxn modelId="{FE2EBF9F-F5A8-49E9-B2EB-8E2E139C6EB5}" type="presParOf" srcId="{CF42B1D0-FBEC-4A45-8672-C26A1D47D28A}" destId="{C574444C-DC80-4861-B7E8-B03EF38AC125}" srcOrd="1" destOrd="0" presId="urn:microsoft.com/office/officeart/2005/8/layout/vList3"/>
    <dgm:cxn modelId="{E4AFE6A2-E477-4B69-88B0-7F185D32D416}" type="presParOf" srcId="{2A3CFE84-027C-43EB-80B6-28F92FD414A0}" destId="{01ED4ABC-CAC8-487E-BCC3-F85FCE4D09F5}" srcOrd="1" destOrd="0" presId="urn:microsoft.com/office/officeart/2005/8/layout/vList3"/>
    <dgm:cxn modelId="{321097E1-A781-420C-953F-E27B49F3D11F}" type="presParOf" srcId="{2A3CFE84-027C-43EB-80B6-28F92FD414A0}" destId="{D875ABFA-DAC6-4A4E-86AA-85153CF2D20C}" srcOrd="2" destOrd="0" presId="urn:microsoft.com/office/officeart/2005/8/layout/vList3"/>
    <dgm:cxn modelId="{725E752C-2EA3-4073-A9F0-C7899581A811}" type="presParOf" srcId="{D875ABFA-DAC6-4A4E-86AA-85153CF2D20C}" destId="{007AAFA6-BB3F-47E4-8FC6-6A84CE98FB78}" srcOrd="0" destOrd="0" presId="urn:microsoft.com/office/officeart/2005/8/layout/vList3"/>
    <dgm:cxn modelId="{5D4B9915-9CF4-466A-A51C-F4F5E753DBDA}" type="presParOf" srcId="{D875ABFA-DAC6-4A4E-86AA-85153CF2D20C}" destId="{4723FC88-01DF-4D39-A586-94B633128C45}" srcOrd="1" destOrd="0" presId="urn:microsoft.com/office/officeart/2005/8/layout/vList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438F8B-0939-4A73-BB2B-3D3C1E3F042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353F4173-0B74-4F1C-9805-443361C7F76C}">
      <dgm:prSet phldrT="[Text]" custT="1"/>
      <dgm:spPr/>
      <dgm:t>
        <a:bodyPr/>
        <a:lstStyle/>
        <a:p>
          <a:r>
            <a:rPr lang="en-US" sz="1800" b="0" dirty="0" smtClean="0">
              <a:solidFill>
                <a:schemeClr val="tx1"/>
              </a:solidFill>
              <a:latin typeface="Century Gothic" pitchFamily="34" charset="0"/>
            </a:rPr>
            <a:t>Within the Judiciary</a:t>
          </a:r>
          <a:endParaRPr lang="en-US" sz="1800" b="0" dirty="0">
            <a:solidFill>
              <a:schemeClr val="tx1"/>
            </a:solidFill>
            <a:latin typeface="Century Gothic" pitchFamily="34" charset="0"/>
          </a:endParaRPr>
        </a:p>
      </dgm:t>
    </dgm:pt>
    <dgm:pt modelId="{1EE9DE7A-D4D2-48B2-B9DE-66661C83F9BA}" type="parTrans" cxnId="{AB50F7A6-E9FD-4AFE-9644-A9B53415EFE9}">
      <dgm:prSet/>
      <dgm:spPr/>
      <dgm:t>
        <a:bodyPr/>
        <a:lstStyle/>
        <a:p>
          <a:endParaRPr lang="en-US"/>
        </a:p>
      </dgm:t>
    </dgm:pt>
    <dgm:pt modelId="{07B3E18E-8D9A-4B79-AF0C-00872ED0D277}" type="sibTrans" cxnId="{AB50F7A6-E9FD-4AFE-9644-A9B53415EFE9}">
      <dgm:prSet/>
      <dgm:spPr/>
      <dgm:t>
        <a:bodyPr/>
        <a:lstStyle/>
        <a:p>
          <a:endParaRPr lang="en-US"/>
        </a:p>
      </dgm:t>
    </dgm:pt>
    <dgm:pt modelId="{77CEE81D-1C53-4439-9AA2-88B4FB81BEA3}">
      <dgm:prSet phldrT="[Text]" custT="1"/>
      <dgm:spPr/>
      <dgm:t>
        <a:bodyPr/>
        <a:lstStyle/>
        <a:p>
          <a:r>
            <a:rPr lang="en-US" sz="1400" dirty="0" smtClean="0">
              <a:latin typeface="Century Gothic" pitchFamily="34" charset="0"/>
            </a:rPr>
            <a:t>Client Services and Family Counseling Division (CSFCD)</a:t>
          </a:r>
          <a:endParaRPr lang="en-US" sz="1400" dirty="0">
            <a:latin typeface="Century Gothic" pitchFamily="34" charset="0"/>
          </a:endParaRPr>
        </a:p>
      </dgm:t>
    </dgm:pt>
    <dgm:pt modelId="{3E6E4F0F-38FB-4E75-A619-F6E01A891578}" type="parTrans" cxnId="{B7FC7555-EC8C-4713-87DA-9A92BE95522B}">
      <dgm:prSet/>
      <dgm:spPr/>
      <dgm:t>
        <a:bodyPr/>
        <a:lstStyle/>
        <a:p>
          <a:endParaRPr lang="en-US"/>
        </a:p>
      </dgm:t>
    </dgm:pt>
    <dgm:pt modelId="{9BBD4669-D940-4977-9831-66A4E0AC1609}" type="sibTrans" cxnId="{B7FC7555-EC8C-4713-87DA-9A92BE95522B}">
      <dgm:prSet/>
      <dgm:spPr/>
      <dgm:t>
        <a:bodyPr/>
        <a:lstStyle/>
        <a:p>
          <a:endParaRPr lang="en-US"/>
        </a:p>
      </dgm:t>
    </dgm:pt>
    <dgm:pt modelId="{12ACDF5C-5D7D-438C-AC41-33A9E6A9B50A}">
      <dgm:prSet phldrT="[Text]" custT="1"/>
      <dgm:spPr/>
      <dgm:t>
        <a:bodyPr/>
        <a:lstStyle/>
        <a:p>
          <a:r>
            <a:rPr lang="en-US" sz="2000" dirty="0" smtClean="0">
              <a:solidFill>
                <a:schemeClr val="tx1"/>
              </a:solidFill>
              <a:latin typeface="Century Gothic" pitchFamily="34" charset="0"/>
            </a:rPr>
            <a:t>General Public</a:t>
          </a:r>
          <a:endParaRPr lang="en-US" sz="2000" dirty="0">
            <a:solidFill>
              <a:schemeClr val="tx1"/>
            </a:solidFill>
            <a:latin typeface="Century Gothic" pitchFamily="34" charset="0"/>
          </a:endParaRPr>
        </a:p>
      </dgm:t>
    </dgm:pt>
    <dgm:pt modelId="{FC60154D-DC4B-4ADE-9B83-24DC20AA63C5}" type="parTrans" cxnId="{A6A63C79-071D-4E1A-AD4D-2E55A69B681D}">
      <dgm:prSet/>
      <dgm:spPr/>
      <dgm:t>
        <a:bodyPr/>
        <a:lstStyle/>
        <a:p>
          <a:endParaRPr lang="en-US"/>
        </a:p>
      </dgm:t>
    </dgm:pt>
    <dgm:pt modelId="{1246949C-28BB-4EBD-B409-C4E94DBA1FE0}" type="sibTrans" cxnId="{A6A63C79-071D-4E1A-AD4D-2E55A69B681D}">
      <dgm:prSet/>
      <dgm:spPr/>
      <dgm:t>
        <a:bodyPr/>
        <a:lstStyle/>
        <a:p>
          <a:endParaRPr lang="en-US"/>
        </a:p>
      </dgm:t>
    </dgm:pt>
    <dgm:pt modelId="{66F4955D-244C-4A19-89E8-FE68DBB8A918}">
      <dgm:prSet phldrT="[Text]" custT="1"/>
      <dgm:spPr/>
      <dgm:t>
        <a:bodyPr/>
        <a:lstStyle/>
        <a:p>
          <a:r>
            <a:rPr lang="en-US" sz="1400" dirty="0" smtClean="0">
              <a:latin typeface="Century Gothic" pitchFamily="34" charset="0"/>
            </a:rPr>
            <a:t>Judicial Services Center</a:t>
          </a:r>
          <a:endParaRPr lang="en-US" sz="1400" dirty="0">
            <a:latin typeface="Century Gothic" pitchFamily="34" charset="0"/>
          </a:endParaRPr>
        </a:p>
      </dgm:t>
    </dgm:pt>
    <dgm:pt modelId="{5D3A1B3F-06DF-4FD4-B8B1-FE29046AF518}" type="parTrans" cxnId="{7DE337D4-97E7-4820-BF66-001BF6DFD287}">
      <dgm:prSet/>
      <dgm:spPr/>
      <dgm:t>
        <a:bodyPr/>
        <a:lstStyle/>
        <a:p>
          <a:endParaRPr lang="en-US"/>
        </a:p>
      </dgm:t>
    </dgm:pt>
    <dgm:pt modelId="{CD2AC025-0BF0-403A-A042-267C053FCF64}" type="sibTrans" cxnId="{7DE337D4-97E7-4820-BF66-001BF6DFD287}">
      <dgm:prSet/>
      <dgm:spPr/>
      <dgm:t>
        <a:bodyPr/>
        <a:lstStyle/>
        <a:p>
          <a:endParaRPr lang="en-US"/>
        </a:p>
      </dgm:t>
    </dgm:pt>
    <dgm:pt modelId="{B1B7F74A-8A7B-4965-8D5A-E0EA0975E492}">
      <dgm:prSet phldrT="[Text]" custT="1"/>
      <dgm:spPr/>
      <dgm:t>
        <a:bodyPr/>
        <a:lstStyle/>
        <a:p>
          <a:r>
            <a:rPr lang="en-US" sz="1400" dirty="0" smtClean="0">
              <a:latin typeface="Century Gothic" pitchFamily="34" charset="0"/>
            </a:rPr>
            <a:t>Self-Represented Kiosks</a:t>
          </a:r>
          <a:endParaRPr lang="en-US" sz="1400" dirty="0">
            <a:latin typeface="Century Gothic" pitchFamily="34" charset="0"/>
          </a:endParaRPr>
        </a:p>
      </dgm:t>
    </dgm:pt>
    <dgm:pt modelId="{A6BB1EEF-FD70-42E4-A5BC-23982FFF8FA5}" type="parTrans" cxnId="{9E10487E-7E37-4290-B7DF-0A21CBA2685A}">
      <dgm:prSet/>
      <dgm:spPr/>
      <dgm:t>
        <a:bodyPr/>
        <a:lstStyle/>
        <a:p>
          <a:endParaRPr lang="en-US"/>
        </a:p>
      </dgm:t>
    </dgm:pt>
    <dgm:pt modelId="{337B76EA-DFD7-4D28-B8DF-4421A4A8F6B7}" type="sibTrans" cxnId="{9E10487E-7E37-4290-B7DF-0A21CBA2685A}">
      <dgm:prSet/>
      <dgm:spPr/>
      <dgm:t>
        <a:bodyPr/>
        <a:lstStyle/>
        <a:p>
          <a:endParaRPr lang="en-US"/>
        </a:p>
      </dgm:t>
    </dgm:pt>
    <dgm:pt modelId="{7A413B16-7415-4046-950D-BD78A081609C}">
      <dgm:prSet phldrT="[Text]" custT="1"/>
      <dgm:spPr/>
      <dgm:t>
        <a:bodyPr/>
        <a:lstStyle/>
        <a:p>
          <a:r>
            <a:rPr lang="en-US" sz="2000" dirty="0" smtClean="0">
              <a:solidFill>
                <a:schemeClr val="tx1"/>
              </a:solidFill>
              <a:latin typeface="Century Gothic" pitchFamily="34" charset="0"/>
            </a:rPr>
            <a:t>On Line</a:t>
          </a:r>
          <a:endParaRPr lang="en-US" sz="2000" dirty="0">
            <a:solidFill>
              <a:schemeClr val="tx1"/>
            </a:solidFill>
            <a:latin typeface="Century Gothic" pitchFamily="34" charset="0"/>
          </a:endParaRPr>
        </a:p>
      </dgm:t>
    </dgm:pt>
    <dgm:pt modelId="{BDC098A4-77E4-41EA-8827-402487DAF073}" type="parTrans" cxnId="{771E4542-829B-4F00-B331-18DBD2463A81}">
      <dgm:prSet/>
      <dgm:spPr/>
      <dgm:t>
        <a:bodyPr/>
        <a:lstStyle/>
        <a:p>
          <a:endParaRPr lang="en-US"/>
        </a:p>
      </dgm:t>
    </dgm:pt>
    <dgm:pt modelId="{A021CA50-1441-442E-8700-D40EF08A308A}" type="sibTrans" cxnId="{771E4542-829B-4F00-B331-18DBD2463A81}">
      <dgm:prSet/>
      <dgm:spPr/>
      <dgm:t>
        <a:bodyPr/>
        <a:lstStyle/>
        <a:p>
          <a:endParaRPr lang="en-US"/>
        </a:p>
      </dgm:t>
    </dgm:pt>
    <dgm:pt modelId="{6929BEFE-9D2C-40A4-92C5-102B5ED2CC8F}">
      <dgm:prSet phldrT="[Text]" custT="1"/>
      <dgm:spPr/>
      <dgm:t>
        <a:bodyPr/>
        <a:lstStyle/>
        <a:p>
          <a:r>
            <a:rPr lang="en-US" sz="1400" dirty="0" smtClean="0">
              <a:latin typeface="Century Gothic" pitchFamily="34" charset="0"/>
            </a:rPr>
            <a:t>Supreme Court and Superior Court E-Filing Services</a:t>
          </a:r>
          <a:endParaRPr lang="en-US" sz="1400" dirty="0">
            <a:latin typeface="Century Gothic" pitchFamily="34" charset="0"/>
          </a:endParaRPr>
        </a:p>
      </dgm:t>
    </dgm:pt>
    <dgm:pt modelId="{514483A3-814D-4308-B38D-6997B143E7FB}" type="parTrans" cxnId="{6A39C747-E01F-4CD0-B39C-D3B3F97613D0}">
      <dgm:prSet/>
      <dgm:spPr/>
      <dgm:t>
        <a:bodyPr/>
        <a:lstStyle/>
        <a:p>
          <a:endParaRPr lang="en-US"/>
        </a:p>
      </dgm:t>
    </dgm:pt>
    <dgm:pt modelId="{BF94EBB2-4E23-405E-A11A-0F4CD3530841}" type="sibTrans" cxnId="{6A39C747-E01F-4CD0-B39C-D3B3F97613D0}">
      <dgm:prSet/>
      <dgm:spPr/>
      <dgm:t>
        <a:bodyPr/>
        <a:lstStyle/>
        <a:p>
          <a:endParaRPr lang="en-US"/>
        </a:p>
      </dgm:t>
    </dgm:pt>
    <dgm:pt modelId="{859BE18B-BC35-4B0E-B7ED-20BCC9F85804}">
      <dgm:prSet phldrT="[Text]" custT="1"/>
      <dgm:spPr/>
      <dgm:t>
        <a:bodyPr/>
        <a:lstStyle/>
        <a:p>
          <a:r>
            <a:rPr lang="en-US" sz="1400" dirty="0" smtClean="0">
              <a:latin typeface="Century Gothic" pitchFamily="34" charset="0"/>
            </a:rPr>
            <a:t>Alternative Sentencing Office</a:t>
          </a:r>
          <a:endParaRPr lang="en-US" sz="1400" dirty="0">
            <a:latin typeface="Century Gothic" pitchFamily="34" charset="0"/>
          </a:endParaRPr>
        </a:p>
      </dgm:t>
    </dgm:pt>
    <dgm:pt modelId="{935E8CDD-5322-48C7-808A-DB7C121BE431}" type="parTrans" cxnId="{3A9FDCDF-E61A-49B0-92BC-28DEE74265C4}">
      <dgm:prSet/>
      <dgm:spPr/>
      <dgm:t>
        <a:bodyPr/>
        <a:lstStyle/>
        <a:p>
          <a:endParaRPr lang="en-US"/>
        </a:p>
      </dgm:t>
    </dgm:pt>
    <dgm:pt modelId="{9826CF51-4337-4722-80E4-DBFCE288639B}" type="sibTrans" cxnId="{3A9FDCDF-E61A-49B0-92BC-28DEE74265C4}">
      <dgm:prSet/>
      <dgm:spPr/>
      <dgm:t>
        <a:bodyPr/>
        <a:lstStyle/>
        <a:p>
          <a:endParaRPr lang="en-US"/>
        </a:p>
      </dgm:t>
    </dgm:pt>
    <dgm:pt modelId="{49DB094D-CD83-41A1-8739-866307C1C7F3}">
      <dgm:prSet phldrT="[Text]" custT="1"/>
      <dgm:spPr/>
      <dgm:t>
        <a:bodyPr/>
        <a:lstStyle/>
        <a:p>
          <a:r>
            <a:rPr lang="en-US" sz="1400" dirty="0" smtClean="0">
              <a:latin typeface="Century Gothic" pitchFamily="34" charset="0"/>
            </a:rPr>
            <a:t>Court Interpreter Services</a:t>
          </a:r>
          <a:endParaRPr lang="en-US" sz="1400" dirty="0">
            <a:latin typeface="Century Gothic" pitchFamily="34" charset="0"/>
          </a:endParaRPr>
        </a:p>
      </dgm:t>
    </dgm:pt>
    <dgm:pt modelId="{D6984768-BD7D-45BE-9E48-FDFCF1F36355}" type="parTrans" cxnId="{48039B5B-B3C3-4497-8D45-F07FBA8C3DA2}">
      <dgm:prSet/>
      <dgm:spPr/>
      <dgm:t>
        <a:bodyPr/>
        <a:lstStyle/>
        <a:p>
          <a:endParaRPr lang="en-US"/>
        </a:p>
      </dgm:t>
    </dgm:pt>
    <dgm:pt modelId="{F25AAC14-7587-4C27-800E-E479AE5C2924}" type="sibTrans" cxnId="{48039B5B-B3C3-4497-8D45-F07FBA8C3DA2}">
      <dgm:prSet/>
      <dgm:spPr/>
      <dgm:t>
        <a:bodyPr/>
        <a:lstStyle/>
        <a:p>
          <a:endParaRPr lang="en-US"/>
        </a:p>
      </dgm:t>
    </dgm:pt>
    <dgm:pt modelId="{D3CB6182-0BDF-4E00-ADED-9023B37182A0}">
      <dgm:prSet phldrT="[Text]" custT="1"/>
      <dgm:spPr/>
      <dgm:t>
        <a:bodyPr/>
        <a:lstStyle/>
        <a:p>
          <a:r>
            <a:rPr lang="en-US" sz="1400" dirty="0" smtClean="0">
              <a:latin typeface="Century Gothic" pitchFamily="34" charset="0"/>
            </a:rPr>
            <a:t>Office of the Public Guardian</a:t>
          </a:r>
          <a:endParaRPr lang="en-US" sz="1400" dirty="0">
            <a:latin typeface="Century Gothic" pitchFamily="34" charset="0"/>
          </a:endParaRPr>
        </a:p>
      </dgm:t>
    </dgm:pt>
    <dgm:pt modelId="{DEAA1819-058D-4488-969C-AAC0D82F6442}" type="parTrans" cxnId="{7B50D42C-3BBA-4C80-844E-768ED45A44E2}">
      <dgm:prSet/>
      <dgm:spPr/>
      <dgm:t>
        <a:bodyPr/>
        <a:lstStyle/>
        <a:p>
          <a:endParaRPr lang="en-US"/>
        </a:p>
      </dgm:t>
    </dgm:pt>
    <dgm:pt modelId="{FD0F0ED4-0DDF-40FF-917B-AE1D3D32DF76}" type="sibTrans" cxnId="{7B50D42C-3BBA-4C80-844E-768ED45A44E2}">
      <dgm:prSet/>
      <dgm:spPr/>
      <dgm:t>
        <a:bodyPr/>
        <a:lstStyle/>
        <a:p>
          <a:endParaRPr lang="en-US"/>
        </a:p>
      </dgm:t>
    </dgm:pt>
    <dgm:pt modelId="{D5524613-9B2A-4132-9B13-0D7BB8058607}">
      <dgm:prSet phldrT="[Text]" custT="1"/>
      <dgm:spPr/>
      <dgm:t>
        <a:bodyPr/>
        <a:lstStyle/>
        <a:p>
          <a:r>
            <a:rPr lang="en-US" sz="1400" dirty="0" smtClean="0">
              <a:latin typeface="Century Gothic" pitchFamily="34" charset="0"/>
            </a:rPr>
            <a:t>Court Interpreter Services</a:t>
          </a:r>
          <a:endParaRPr lang="en-US" sz="1400" dirty="0">
            <a:latin typeface="Century Gothic" pitchFamily="34" charset="0"/>
          </a:endParaRPr>
        </a:p>
      </dgm:t>
    </dgm:pt>
    <dgm:pt modelId="{70DE14E5-0B55-4007-8BB4-27B409B69FD4}" type="parTrans" cxnId="{E0D965FD-32DC-4656-ABF6-7D9D467BCDAC}">
      <dgm:prSet/>
      <dgm:spPr/>
      <dgm:t>
        <a:bodyPr/>
        <a:lstStyle/>
        <a:p>
          <a:endParaRPr lang="en-US"/>
        </a:p>
      </dgm:t>
    </dgm:pt>
    <dgm:pt modelId="{8A649B84-8282-40EB-922B-8555F5D0C86E}" type="sibTrans" cxnId="{E0D965FD-32DC-4656-ABF6-7D9D467BCDAC}">
      <dgm:prSet/>
      <dgm:spPr/>
      <dgm:t>
        <a:bodyPr/>
        <a:lstStyle/>
        <a:p>
          <a:endParaRPr lang="en-US"/>
        </a:p>
      </dgm:t>
    </dgm:pt>
    <dgm:pt modelId="{5ECEB842-BE8A-4819-94C6-30A316CE8EC2}">
      <dgm:prSet phldrT="[Text]" custT="1"/>
      <dgm:spPr/>
      <dgm:t>
        <a:bodyPr/>
        <a:lstStyle/>
        <a:p>
          <a:r>
            <a:rPr lang="en-US" sz="1400" dirty="0" smtClean="0">
              <a:latin typeface="Century Gothic" pitchFamily="34" charset="0"/>
            </a:rPr>
            <a:t>Guam Bar</a:t>
          </a:r>
          <a:endParaRPr lang="en-US" sz="1400" dirty="0">
            <a:latin typeface="Century Gothic" pitchFamily="34" charset="0"/>
          </a:endParaRPr>
        </a:p>
      </dgm:t>
    </dgm:pt>
    <dgm:pt modelId="{F09B8932-920A-44EB-B66E-79CA8EB5348E}" type="parTrans" cxnId="{88D776F6-6D7B-4812-A721-85EA1FBEEC7C}">
      <dgm:prSet/>
      <dgm:spPr/>
      <dgm:t>
        <a:bodyPr/>
        <a:lstStyle/>
        <a:p>
          <a:endParaRPr lang="en-US"/>
        </a:p>
      </dgm:t>
    </dgm:pt>
    <dgm:pt modelId="{5EF31CAA-642E-48AE-95C2-52DB558B94DC}" type="sibTrans" cxnId="{88D776F6-6D7B-4812-A721-85EA1FBEEC7C}">
      <dgm:prSet/>
      <dgm:spPr/>
      <dgm:t>
        <a:bodyPr/>
        <a:lstStyle/>
        <a:p>
          <a:endParaRPr lang="en-US"/>
        </a:p>
      </dgm:t>
    </dgm:pt>
    <dgm:pt modelId="{EEE80839-38D8-4185-993A-4F40EDDD88A4}">
      <dgm:prSet phldrT="[Text]" custT="1"/>
      <dgm:spPr/>
      <dgm:t>
        <a:bodyPr/>
        <a:lstStyle/>
        <a:p>
          <a:r>
            <a:rPr lang="en-US" sz="1400" dirty="0" smtClean="0">
              <a:latin typeface="Century Gothic" pitchFamily="34" charset="0"/>
            </a:rPr>
            <a:t>Request an ADA Accommodation</a:t>
          </a:r>
          <a:endParaRPr lang="en-US" sz="1400" dirty="0">
            <a:latin typeface="Century Gothic" pitchFamily="34" charset="0"/>
          </a:endParaRPr>
        </a:p>
      </dgm:t>
    </dgm:pt>
    <dgm:pt modelId="{5E773799-1145-4B21-B773-1CBEE0E299AF}" type="parTrans" cxnId="{979EF630-E63F-402A-8DA6-869CF27EFFCD}">
      <dgm:prSet/>
      <dgm:spPr/>
      <dgm:t>
        <a:bodyPr/>
        <a:lstStyle/>
        <a:p>
          <a:endParaRPr lang="en-US"/>
        </a:p>
      </dgm:t>
    </dgm:pt>
    <dgm:pt modelId="{C1412DCF-AB98-4104-9491-764EE360B943}" type="sibTrans" cxnId="{979EF630-E63F-402A-8DA6-869CF27EFFCD}">
      <dgm:prSet/>
      <dgm:spPr/>
      <dgm:t>
        <a:bodyPr/>
        <a:lstStyle/>
        <a:p>
          <a:endParaRPr lang="en-US"/>
        </a:p>
      </dgm:t>
    </dgm:pt>
    <dgm:pt modelId="{53A7F747-A45B-4350-8D3B-D84F8E6A4F8E}">
      <dgm:prSet phldrT="[Text]" custT="1"/>
      <dgm:spPr/>
      <dgm:t>
        <a:bodyPr/>
        <a:lstStyle/>
        <a:p>
          <a:r>
            <a:rPr lang="en-US" sz="1400" dirty="0" smtClean="0">
              <a:latin typeface="Century Gothic" pitchFamily="34" charset="0"/>
            </a:rPr>
            <a:t>Pay Traffic Citation</a:t>
          </a:r>
          <a:endParaRPr lang="en-US" sz="1400" dirty="0">
            <a:latin typeface="Century Gothic" pitchFamily="34" charset="0"/>
          </a:endParaRPr>
        </a:p>
      </dgm:t>
    </dgm:pt>
    <dgm:pt modelId="{FDA3D948-5006-49FD-AAF2-C39FA96B6DD3}" type="parTrans" cxnId="{AA447800-2EE0-4741-B984-C29A76D49622}">
      <dgm:prSet/>
      <dgm:spPr/>
      <dgm:t>
        <a:bodyPr/>
        <a:lstStyle/>
        <a:p>
          <a:endParaRPr lang="en-US"/>
        </a:p>
      </dgm:t>
    </dgm:pt>
    <dgm:pt modelId="{FC29189C-644B-4B03-AA8E-5254CCEF68CB}" type="sibTrans" cxnId="{AA447800-2EE0-4741-B984-C29A76D49622}">
      <dgm:prSet/>
      <dgm:spPr/>
      <dgm:t>
        <a:bodyPr/>
        <a:lstStyle/>
        <a:p>
          <a:endParaRPr lang="en-US"/>
        </a:p>
      </dgm:t>
    </dgm:pt>
    <dgm:pt modelId="{D2133965-5D43-48EE-9510-95C057B5284F}">
      <dgm:prSet phldrT="[Text]" custT="1"/>
      <dgm:spPr/>
      <dgm:t>
        <a:bodyPr/>
        <a:lstStyle/>
        <a:p>
          <a:r>
            <a:rPr lang="en-US" sz="1400" dirty="0" smtClean="0">
              <a:latin typeface="Century Gothic" pitchFamily="34" charset="0"/>
            </a:rPr>
            <a:t>Probation Services</a:t>
          </a:r>
          <a:endParaRPr lang="en-US" sz="1400" dirty="0">
            <a:latin typeface="Century Gothic" pitchFamily="34" charset="0"/>
          </a:endParaRPr>
        </a:p>
      </dgm:t>
    </dgm:pt>
    <dgm:pt modelId="{79CC9CFE-D3B8-4B39-823B-9FBB37AFA38D}" type="parTrans" cxnId="{271951D2-9629-481F-A03A-E38CCB025FEF}">
      <dgm:prSet/>
      <dgm:spPr/>
      <dgm:t>
        <a:bodyPr/>
        <a:lstStyle/>
        <a:p>
          <a:endParaRPr lang="en-US"/>
        </a:p>
      </dgm:t>
    </dgm:pt>
    <dgm:pt modelId="{E88A204B-C6B7-45EB-A260-AC6773847A4A}" type="sibTrans" cxnId="{271951D2-9629-481F-A03A-E38CCB025FEF}">
      <dgm:prSet/>
      <dgm:spPr/>
      <dgm:t>
        <a:bodyPr/>
        <a:lstStyle/>
        <a:p>
          <a:endParaRPr lang="en-US"/>
        </a:p>
      </dgm:t>
    </dgm:pt>
    <dgm:pt modelId="{9D714874-D276-4805-BA75-2B02324EDE3F}">
      <dgm:prSet phldrT="[Text]" custT="1"/>
      <dgm:spPr/>
      <dgm:t>
        <a:bodyPr/>
        <a:lstStyle/>
        <a:p>
          <a:r>
            <a:rPr lang="en-US" sz="1400" dirty="0" smtClean="0">
              <a:latin typeface="Century Gothic" pitchFamily="34" charset="0"/>
            </a:rPr>
            <a:t>Special Process Server</a:t>
          </a:r>
          <a:endParaRPr lang="en-US" sz="1400" dirty="0">
            <a:latin typeface="Century Gothic" pitchFamily="34" charset="0"/>
          </a:endParaRPr>
        </a:p>
      </dgm:t>
    </dgm:pt>
    <dgm:pt modelId="{5F6EA35C-6BD0-455D-B348-FD788F710F34}" type="parTrans" cxnId="{54376F29-E3C8-475B-BC69-2C20861CD54A}">
      <dgm:prSet/>
      <dgm:spPr/>
      <dgm:t>
        <a:bodyPr/>
        <a:lstStyle/>
        <a:p>
          <a:endParaRPr lang="en-US"/>
        </a:p>
      </dgm:t>
    </dgm:pt>
    <dgm:pt modelId="{3F6B6A15-AD05-4066-9A02-47CF927C4AFD}" type="sibTrans" cxnId="{54376F29-E3C8-475B-BC69-2C20861CD54A}">
      <dgm:prSet/>
      <dgm:spPr/>
      <dgm:t>
        <a:bodyPr/>
        <a:lstStyle/>
        <a:p>
          <a:endParaRPr lang="en-US"/>
        </a:p>
      </dgm:t>
    </dgm:pt>
    <dgm:pt modelId="{F05B91D2-396C-449B-AB1E-1A307C262A50}" type="pres">
      <dgm:prSet presAssocID="{4A438F8B-0939-4A73-BB2B-3D3C1E3F042D}" presName="Name0" presStyleCnt="0">
        <dgm:presLayoutVars>
          <dgm:dir/>
          <dgm:animLvl val="lvl"/>
          <dgm:resizeHandles val="exact"/>
        </dgm:presLayoutVars>
      </dgm:prSet>
      <dgm:spPr/>
    </dgm:pt>
    <dgm:pt modelId="{300A212F-FCB8-4018-8B95-D7EA03720BBB}" type="pres">
      <dgm:prSet presAssocID="{353F4173-0B74-4F1C-9805-443361C7F76C}" presName="composite" presStyleCnt="0"/>
      <dgm:spPr/>
    </dgm:pt>
    <dgm:pt modelId="{B85668FD-1F21-4D9C-A8BA-42E9C685671E}" type="pres">
      <dgm:prSet presAssocID="{353F4173-0B74-4F1C-9805-443361C7F76C}" presName="parTx" presStyleLbl="alignNode1" presStyleIdx="0" presStyleCnt="3">
        <dgm:presLayoutVars>
          <dgm:chMax val="0"/>
          <dgm:chPref val="0"/>
          <dgm:bulletEnabled val="1"/>
        </dgm:presLayoutVars>
      </dgm:prSet>
      <dgm:spPr/>
      <dgm:t>
        <a:bodyPr/>
        <a:lstStyle/>
        <a:p>
          <a:endParaRPr lang="en-US"/>
        </a:p>
      </dgm:t>
    </dgm:pt>
    <dgm:pt modelId="{E37C6760-B0C3-48B7-A321-4616B9E32EA4}" type="pres">
      <dgm:prSet presAssocID="{353F4173-0B74-4F1C-9805-443361C7F76C}" presName="desTx" presStyleLbl="alignAccFollowNode1" presStyleIdx="0" presStyleCnt="3">
        <dgm:presLayoutVars>
          <dgm:bulletEnabled val="1"/>
        </dgm:presLayoutVars>
      </dgm:prSet>
      <dgm:spPr/>
      <dgm:t>
        <a:bodyPr/>
        <a:lstStyle/>
        <a:p>
          <a:endParaRPr lang="en-US"/>
        </a:p>
      </dgm:t>
    </dgm:pt>
    <dgm:pt modelId="{5A2DC1D3-7F9A-4029-8BB6-0650EE501C9F}" type="pres">
      <dgm:prSet presAssocID="{07B3E18E-8D9A-4B79-AF0C-00872ED0D277}" presName="space" presStyleCnt="0"/>
      <dgm:spPr/>
    </dgm:pt>
    <dgm:pt modelId="{32F03EC5-5270-4AA3-B2C5-065C27D61511}" type="pres">
      <dgm:prSet presAssocID="{12ACDF5C-5D7D-438C-AC41-33A9E6A9B50A}" presName="composite" presStyleCnt="0"/>
      <dgm:spPr/>
    </dgm:pt>
    <dgm:pt modelId="{FA6A0D2C-37E5-4A22-802F-D14865412972}" type="pres">
      <dgm:prSet presAssocID="{12ACDF5C-5D7D-438C-AC41-33A9E6A9B50A}" presName="parTx" presStyleLbl="alignNode1" presStyleIdx="1" presStyleCnt="3">
        <dgm:presLayoutVars>
          <dgm:chMax val="0"/>
          <dgm:chPref val="0"/>
          <dgm:bulletEnabled val="1"/>
        </dgm:presLayoutVars>
      </dgm:prSet>
      <dgm:spPr/>
    </dgm:pt>
    <dgm:pt modelId="{90D5FE97-AB1E-4D76-BB73-3ABA55255817}" type="pres">
      <dgm:prSet presAssocID="{12ACDF5C-5D7D-438C-AC41-33A9E6A9B50A}" presName="desTx" presStyleLbl="alignAccFollowNode1" presStyleIdx="1" presStyleCnt="3">
        <dgm:presLayoutVars>
          <dgm:bulletEnabled val="1"/>
        </dgm:presLayoutVars>
      </dgm:prSet>
      <dgm:spPr/>
      <dgm:t>
        <a:bodyPr/>
        <a:lstStyle/>
        <a:p>
          <a:endParaRPr lang="en-US"/>
        </a:p>
      </dgm:t>
    </dgm:pt>
    <dgm:pt modelId="{192578C1-6C16-47F8-9E89-61E82CC09DEC}" type="pres">
      <dgm:prSet presAssocID="{1246949C-28BB-4EBD-B409-C4E94DBA1FE0}" presName="space" presStyleCnt="0"/>
      <dgm:spPr/>
    </dgm:pt>
    <dgm:pt modelId="{DABCA40F-FE49-4805-A2A1-C3D148BA6346}" type="pres">
      <dgm:prSet presAssocID="{7A413B16-7415-4046-950D-BD78A081609C}" presName="composite" presStyleCnt="0"/>
      <dgm:spPr/>
    </dgm:pt>
    <dgm:pt modelId="{6C50933A-20DA-4306-BFE8-9CA131F41571}" type="pres">
      <dgm:prSet presAssocID="{7A413B16-7415-4046-950D-BD78A081609C}" presName="parTx" presStyleLbl="alignNode1" presStyleIdx="2" presStyleCnt="3">
        <dgm:presLayoutVars>
          <dgm:chMax val="0"/>
          <dgm:chPref val="0"/>
          <dgm:bulletEnabled val="1"/>
        </dgm:presLayoutVars>
      </dgm:prSet>
      <dgm:spPr/>
      <dgm:t>
        <a:bodyPr/>
        <a:lstStyle/>
        <a:p>
          <a:endParaRPr lang="en-US"/>
        </a:p>
      </dgm:t>
    </dgm:pt>
    <dgm:pt modelId="{4E3380B4-F1F0-4621-AF36-133E4CCC28C0}" type="pres">
      <dgm:prSet presAssocID="{7A413B16-7415-4046-950D-BD78A081609C}" presName="desTx" presStyleLbl="alignAccFollowNode1" presStyleIdx="2" presStyleCnt="3">
        <dgm:presLayoutVars>
          <dgm:bulletEnabled val="1"/>
        </dgm:presLayoutVars>
      </dgm:prSet>
      <dgm:spPr/>
      <dgm:t>
        <a:bodyPr/>
        <a:lstStyle/>
        <a:p>
          <a:endParaRPr lang="en-US"/>
        </a:p>
      </dgm:t>
    </dgm:pt>
  </dgm:ptLst>
  <dgm:cxnLst>
    <dgm:cxn modelId="{AB50F7A6-E9FD-4AFE-9644-A9B53415EFE9}" srcId="{4A438F8B-0939-4A73-BB2B-3D3C1E3F042D}" destId="{353F4173-0B74-4F1C-9805-443361C7F76C}" srcOrd="0" destOrd="0" parTransId="{1EE9DE7A-D4D2-48B2-B9DE-66661C83F9BA}" sibTransId="{07B3E18E-8D9A-4B79-AF0C-00872ED0D277}"/>
    <dgm:cxn modelId="{22EBAC97-F479-4173-BF58-A0BFDD13A8DA}" type="presOf" srcId="{D2133965-5D43-48EE-9510-95C057B5284F}" destId="{4E3380B4-F1F0-4621-AF36-133E4CCC28C0}" srcOrd="0" destOrd="3" presId="urn:microsoft.com/office/officeart/2005/8/layout/hList1"/>
    <dgm:cxn modelId="{AFC222B3-F4B8-4051-9CD0-3539FE231D2D}" type="presOf" srcId="{6929BEFE-9D2C-40A4-92C5-102B5ED2CC8F}" destId="{4E3380B4-F1F0-4621-AF36-133E4CCC28C0}" srcOrd="0" destOrd="0" presId="urn:microsoft.com/office/officeart/2005/8/layout/hList1"/>
    <dgm:cxn modelId="{F9B7F21C-CD03-4F21-9AC6-D689420E68DF}" type="presOf" srcId="{5ECEB842-BE8A-4819-94C6-30A316CE8EC2}" destId="{90D5FE97-AB1E-4D76-BB73-3ABA55255817}" srcOrd="0" destOrd="4" presId="urn:microsoft.com/office/officeart/2005/8/layout/hList1"/>
    <dgm:cxn modelId="{AA447800-2EE0-4741-B984-C29A76D49622}" srcId="{7A413B16-7415-4046-950D-BD78A081609C}" destId="{53A7F747-A45B-4350-8D3B-D84F8E6A4F8E}" srcOrd="2" destOrd="0" parTransId="{FDA3D948-5006-49FD-AAF2-C39FA96B6DD3}" sibTransId="{FC29189C-644B-4B03-AA8E-5254CCEF68CB}"/>
    <dgm:cxn modelId="{A978F901-6390-4E63-AEC9-B73BF3B352D9}" type="presOf" srcId="{9D714874-D276-4805-BA75-2B02324EDE3F}" destId="{4E3380B4-F1F0-4621-AF36-133E4CCC28C0}" srcOrd="0" destOrd="4" presId="urn:microsoft.com/office/officeart/2005/8/layout/hList1"/>
    <dgm:cxn modelId="{271951D2-9629-481F-A03A-E38CCB025FEF}" srcId="{7A413B16-7415-4046-950D-BD78A081609C}" destId="{D2133965-5D43-48EE-9510-95C057B5284F}" srcOrd="3" destOrd="0" parTransId="{79CC9CFE-D3B8-4B39-823B-9FBB37AFA38D}" sibTransId="{E88A204B-C6B7-45EB-A260-AC6773847A4A}"/>
    <dgm:cxn modelId="{7DE337D4-97E7-4820-BF66-001BF6DFD287}" srcId="{12ACDF5C-5D7D-438C-AC41-33A9E6A9B50A}" destId="{66F4955D-244C-4A19-89E8-FE68DBB8A918}" srcOrd="0" destOrd="0" parTransId="{5D3A1B3F-06DF-4FD4-B8B1-FE29046AF518}" sibTransId="{CD2AC025-0BF0-403A-A042-267C053FCF64}"/>
    <dgm:cxn modelId="{5CEFBDA9-4029-40F1-93F2-1E13064A49F3}" type="presOf" srcId="{D3CB6182-0BDF-4E00-ADED-9023B37182A0}" destId="{90D5FE97-AB1E-4D76-BB73-3ABA55255817}" srcOrd="0" destOrd="2" presId="urn:microsoft.com/office/officeart/2005/8/layout/hList1"/>
    <dgm:cxn modelId="{979EF630-E63F-402A-8DA6-869CF27EFFCD}" srcId="{7A413B16-7415-4046-950D-BD78A081609C}" destId="{EEE80839-38D8-4185-993A-4F40EDDD88A4}" srcOrd="1" destOrd="0" parTransId="{5E773799-1145-4B21-B773-1CBEE0E299AF}" sibTransId="{C1412DCF-AB98-4104-9491-764EE360B943}"/>
    <dgm:cxn modelId="{54376F29-E3C8-475B-BC69-2C20861CD54A}" srcId="{7A413B16-7415-4046-950D-BD78A081609C}" destId="{9D714874-D276-4805-BA75-2B02324EDE3F}" srcOrd="4" destOrd="0" parTransId="{5F6EA35C-6BD0-455D-B348-FD788F710F34}" sibTransId="{3F6B6A15-AD05-4066-9A02-47CF927C4AFD}"/>
    <dgm:cxn modelId="{8957ADF8-AFCD-4D64-8880-581E655BDB86}" type="presOf" srcId="{D5524613-9B2A-4132-9B13-0D7BB8058607}" destId="{90D5FE97-AB1E-4D76-BB73-3ABA55255817}" srcOrd="0" destOrd="3" presId="urn:microsoft.com/office/officeart/2005/8/layout/hList1"/>
    <dgm:cxn modelId="{5F0AB5C6-A6C2-48EA-987C-FAB2CC8E0502}" type="presOf" srcId="{353F4173-0B74-4F1C-9805-443361C7F76C}" destId="{B85668FD-1F21-4D9C-A8BA-42E9C685671E}" srcOrd="0" destOrd="0" presId="urn:microsoft.com/office/officeart/2005/8/layout/hList1"/>
    <dgm:cxn modelId="{3795738B-4547-44D8-B55B-8586A8CAFB33}" type="presOf" srcId="{49DB094D-CD83-41A1-8739-866307C1C7F3}" destId="{E37C6760-B0C3-48B7-A321-4616B9E32EA4}" srcOrd="0" destOrd="2" presId="urn:microsoft.com/office/officeart/2005/8/layout/hList1"/>
    <dgm:cxn modelId="{96D9F924-31CE-4A66-B921-70F5589895C2}" type="presOf" srcId="{7A413B16-7415-4046-950D-BD78A081609C}" destId="{6C50933A-20DA-4306-BFE8-9CA131F41571}" srcOrd="0" destOrd="0" presId="urn:microsoft.com/office/officeart/2005/8/layout/hList1"/>
    <dgm:cxn modelId="{A6A63C79-071D-4E1A-AD4D-2E55A69B681D}" srcId="{4A438F8B-0939-4A73-BB2B-3D3C1E3F042D}" destId="{12ACDF5C-5D7D-438C-AC41-33A9E6A9B50A}" srcOrd="1" destOrd="0" parTransId="{FC60154D-DC4B-4ADE-9B83-24DC20AA63C5}" sibTransId="{1246949C-28BB-4EBD-B409-C4E94DBA1FE0}"/>
    <dgm:cxn modelId="{7D68D403-E57B-4715-B327-E7120BD49A38}" type="presOf" srcId="{B1B7F74A-8A7B-4965-8D5A-E0EA0975E492}" destId="{90D5FE97-AB1E-4D76-BB73-3ABA55255817}" srcOrd="0" destOrd="1" presId="urn:microsoft.com/office/officeart/2005/8/layout/hList1"/>
    <dgm:cxn modelId="{9E10487E-7E37-4290-B7DF-0A21CBA2685A}" srcId="{12ACDF5C-5D7D-438C-AC41-33A9E6A9B50A}" destId="{B1B7F74A-8A7B-4965-8D5A-E0EA0975E492}" srcOrd="1" destOrd="0" parTransId="{A6BB1EEF-FD70-42E4-A5BC-23982FFF8FA5}" sibTransId="{337B76EA-DFD7-4D28-B8DF-4421A4A8F6B7}"/>
    <dgm:cxn modelId="{0EB04862-9497-4C36-A49D-6F03F7310C0E}" type="presOf" srcId="{66F4955D-244C-4A19-89E8-FE68DBB8A918}" destId="{90D5FE97-AB1E-4D76-BB73-3ABA55255817}" srcOrd="0" destOrd="0" presId="urn:microsoft.com/office/officeart/2005/8/layout/hList1"/>
    <dgm:cxn modelId="{E0D965FD-32DC-4656-ABF6-7D9D467BCDAC}" srcId="{12ACDF5C-5D7D-438C-AC41-33A9E6A9B50A}" destId="{D5524613-9B2A-4132-9B13-0D7BB8058607}" srcOrd="3" destOrd="0" parTransId="{70DE14E5-0B55-4007-8BB4-27B409B69FD4}" sibTransId="{8A649B84-8282-40EB-922B-8555F5D0C86E}"/>
    <dgm:cxn modelId="{7B50D42C-3BBA-4C80-844E-768ED45A44E2}" srcId="{12ACDF5C-5D7D-438C-AC41-33A9E6A9B50A}" destId="{D3CB6182-0BDF-4E00-ADED-9023B37182A0}" srcOrd="2" destOrd="0" parTransId="{DEAA1819-058D-4488-969C-AAC0D82F6442}" sibTransId="{FD0F0ED4-0DDF-40FF-917B-AE1D3D32DF76}"/>
    <dgm:cxn modelId="{EE247483-5DBA-4396-AD64-7F03DBA503F9}" type="presOf" srcId="{EEE80839-38D8-4185-993A-4F40EDDD88A4}" destId="{4E3380B4-F1F0-4621-AF36-133E4CCC28C0}" srcOrd="0" destOrd="1" presId="urn:microsoft.com/office/officeart/2005/8/layout/hList1"/>
    <dgm:cxn modelId="{48039B5B-B3C3-4497-8D45-F07FBA8C3DA2}" srcId="{353F4173-0B74-4F1C-9805-443361C7F76C}" destId="{49DB094D-CD83-41A1-8739-866307C1C7F3}" srcOrd="2" destOrd="0" parTransId="{D6984768-BD7D-45BE-9E48-FDFCF1F36355}" sibTransId="{F25AAC14-7587-4C27-800E-E479AE5C2924}"/>
    <dgm:cxn modelId="{FC486E31-BA05-492D-B3CB-C85BCEAA4B25}" type="presOf" srcId="{53A7F747-A45B-4350-8D3B-D84F8E6A4F8E}" destId="{4E3380B4-F1F0-4621-AF36-133E4CCC28C0}" srcOrd="0" destOrd="2" presId="urn:microsoft.com/office/officeart/2005/8/layout/hList1"/>
    <dgm:cxn modelId="{DE256E4F-97C9-41E9-8571-752D0E5DBA7F}" type="presOf" srcId="{859BE18B-BC35-4B0E-B7ED-20BCC9F85804}" destId="{E37C6760-B0C3-48B7-A321-4616B9E32EA4}" srcOrd="0" destOrd="1" presId="urn:microsoft.com/office/officeart/2005/8/layout/hList1"/>
    <dgm:cxn modelId="{B7FC7555-EC8C-4713-87DA-9A92BE95522B}" srcId="{353F4173-0B74-4F1C-9805-443361C7F76C}" destId="{77CEE81D-1C53-4439-9AA2-88B4FB81BEA3}" srcOrd="0" destOrd="0" parTransId="{3E6E4F0F-38FB-4E75-A619-F6E01A891578}" sibTransId="{9BBD4669-D940-4977-9831-66A4E0AC1609}"/>
    <dgm:cxn modelId="{88D776F6-6D7B-4812-A721-85EA1FBEEC7C}" srcId="{12ACDF5C-5D7D-438C-AC41-33A9E6A9B50A}" destId="{5ECEB842-BE8A-4819-94C6-30A316CE8EC2}" srcOrd="4" destOrd="0" parTransId="{F09B8932-920A-44EB-B66E-79CA8EB5348E}" sibTransId="{5EF31CAA-642E-48AE-95C2-52DB558B94DC}"/>
    <dgm:cxn modelId="{ECB06B13-690A-421C-A43A-D3285223DC12}" type="presOf" srcId="{4A438F8B-0939-4A73-BB2B-3D3C1E3F042D}" destId="{F05B91D2-396C-449B-AB1E-1A307C262A50}" srcOrd="0" destOrd="0" presId="urn:microsoft.com/office/officeart/2005/8/layout/hList1"/>
    <dgm:cxn modelId="{F07E26C7-98CE-4BAF-9A5C-E6EC7195C8AD}" type="presOf" srcId="{12ACDF5C-5D7D-438C-AC41-33A9E6A9B50A}" destId="{FA6A0D2C-37E5-4A22-802F-D14865412972}" srcOrd="0" destOrd="0" presId="urn:microsoft.com/office/officeart/2005/8/layout/hList1"/>
    <dgm:cxn modelId="{5CB67921-685A-4EC8-A640-2613A733F968}" type="presOf" srcId="{77CEE81D-1C53-4439-9AA2-88B4FB81BEA3}" destId="{E37C6760-B0C3-48B7-A321-4616B9E32EA4}" srcOrd="0" destOrd="0" presId="urn:microsoft.com/office/officeart/2005/8/layout/hList1"/>
    <dgm:cxn modelId="{3A9FDCDF-E61A-49B0-92BC-28DEE74265C4}" srcId="{353F4173-0B74-4F1C-9805-443361C7F76C}" destId="{859BE18B-BC35-4B0E-B7ED-20BCC9F85804}" srcOrd="1" destOrd="0" parTransId="{935E8CDD-5322-48C7-808A-DB7C121BE431}" sibTransId="{9826CF51-4337-4722-80E4-DBFCE288639B}"/>
    <dgm:cxn modelId="{771E4542-829B-4F00-B331-18DBD2463A81}" srcId="{4A438F8B-0939-4A73-BB2B-3D3C1E3F042D}" destId="{7A413B16-7415-4046-950D-BD78A081609C}" srcOrd="2" destOrd="0" parTransId="{BDC098A4-77E4-41EA-8827-402487DAF073}" sibTransId="{A021CA50-1441-442E-8700-D40EF08A308A}"/>
    <dgm:cxn modelId="{6A39C747-E01F-4CD0-B39C-D3B3F97613D0}" srcId="{7A413B16-7415-4046-950D-BD78A081609C}" destId="{6929BEFE-9D2C-40A4-92C5-102B5ED2CC8F}" srcOrd="0" destOrd="0" parTransId="{514483A3-814D-4308-B38D-6997B143E7FB}" sibTransId="{BF94EBB2-4E23-405E-A11A-0F4CD3530841}"/>
    <dgm:cxn modelId="{3CDE4FD8-5944-49F6-9A20-6DC759C619DC}" type="presParOf" srcId="{F05B91D2-396C-449B-AB1E-1A307C262A50}" destId="{300A212F-FCB8-4018-8B95-D7EA03720BBB}" srcOrd="0" destOrd="0" presId="urn:microsoft.com/office/officeart/2005/8/layout/hList1"/>
    <dgm:cxn modelId="{2EA7CD7F-C47C-4562-BD85-1A80743EB2BD}" type="presParOf" srcId="{300A212F-FCB8-4018-8B95-D7EA03720BBB}" destId="{B85668FD-1F21-4D9C-A8BA-42E9C685671E}" srcOrd="0" destOrd="0" presId="urn:microsoft.com/office/officeart/2005/8/layout/hList1"/>
    <dgm:cxn modelId="{DFD6B186-8A30-4CA9-AEA8-F5AFEA7D0721}" type="presParOf" srcId="{300A212F-FCB8-4018-8B95-D7EA03720BBB}" destId="{E37C6760-B0C3-48B7-A321-4616B9E32EA4}" srcOrd="1" destOrd="0" presId="urn:microsoft.com/office/officeart/2005/8/layout/hList1"/>
    <dgm:cxn modelId="{DF9680DC-ABE0-48F9-AF63-7695F628C80C}" type="presParOf" srcId="{F05B91D2-396C-449B-AB1E-1A307C262A50}" destId="{5A2DC1D3-7F9A-4029-8BB6-0650EE501C9F}" srcOrd="1" destOrd="0" presId="urn:microsoft.com/office/officeart/2005/8/layout/hList1"/>
    <dgm:cxn modelId="{7FC94733-92F7-49DF-9E4B-C8835181A9E1}" type="presParOf" srcId="{F05B91D2-396C-449B-AB1E-1A307C262A50}" destId="{32F03EC5-5270-4AA3-B2C5-065C27D61511}" srcOrd="2" destOrd="0" presId="urn:microsoft.com/office/officeart/2005/8/layout/hList1"/>
    <dgm:cxn modelId="{52F35351-6BA8-4CCD-A80C-2DD7EBCBD11A}" type="presParOf" srcId="{32F03EC5-5270-4AA3-B2C5-065C27D61511}" destId="{FA6A0D2C-37E5-4A22-802F-D14865412972}" srcOrd="0" destOrd="0" presId="urn:microsoft.com/office/officeart/2005/8/layout/hList1"/>
    <dgm:cxn modelId="{0BAA852A-6744-4378-BF79-57E37B9C94F9}" type="presParOf" srcId="{32F03EC5-5270-4AA3-B2C5-065C27D61511}" destId="{90D5FE97-AB1E-4D76-BB73-3ABA55255817}" srcOrd="1" destOrd="0" presId="urn:microsoft.com/office/officeart/2005/8/layout/hList1"/>
    <dgm:cxn modelId="{771C23BC-449A-4F89-A9CE-41021D44BBE7}" type="presParOf" srcId="{F05B91D2-396C-449B-AB1E-1A307C262A50}" destId="{192578C1-6C16-47F8-9E89-61E82CC09DEC}" srcOrd="3" destOrd="0" presId="urn:microsoft.com/office/officeart/2005/8/layout/hList1"/>
    <dgm:cxn modelId="{822FCA59-03EF-4FA1-8667-9CD3F4473C72}" type="presParOf" srcId="{F05B91D2-396C-449B-AB1E-1A307C262A50}" destId="{DABCA40F-FE49-4805-A2A1-C3D148BA6346}" srcOrd="4" destOrd="0" presId="urn:microsoft.com/office/officeart/2005/8/layout/hList1"/>
    <dgm:cxn modelId="{ACD8C24F-8734-4A54-A93D-E57F8DDDB0C7}" type="presParOf" srcId="{DABCA40F-FE49-4805-A2A1-C3D148BA6346}" destId="{6C50933A-20DA-4306-BFE8-9CA131F41571}" srcOrd="0" destOrd="0" presId="urn:microsoft.com/office/officeart/2005/8/layout/hList1"/>
    <dgm:cxn modelId="{1053224A-E397-4831-B584-5C5D37401004}" type="presParOf" srcId="{DABCA40F-FE49-4805-A2A1-C3D148BA6346}" destId="{4E3380B4-F1F0-4621-AF36-133E4CCC28C0}"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60509A9-2303-4468-A51B-8AEE27DC3C5D}"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D41F5A0A-95D4-4F4C-87C0-59A6C91A3273}">
      <dgm:prSet phldrT="[Text]" custT="1"/>
      <dgm:spPr>
        <a:solidFill>
          <a:schemeClr val="accent1"/>
        </a:solidFill>
      </dgm:spPr>
      <dgm:t>
        <a:bodyPr/>
        <a:lstStyle/>
        <a:p>
          <a:r>
            <a:rPr lang="en-US" sz="1800" dirty="0" smtClean="0">
              <a:latin typeface="Century Gothic" pitchFamily="34" charset="0"/>
            </a:rPr>
            <a:t>Forensic and Psychological Evaluations</a:t>
          </a:r>
          <a:endParaRPr lang="en-US" sz="1800" dirty="0">
            <a:latin typeface="Century Gothic" pitchFamily="34" charset="0"/>
          </a:endParaRPr>
        </a:p>
      </dgm:t>
    </dgm:pt>
    <dgm:pt modelId="{650EA81E-5447-4401-98D8-95E6A0B70575}" type="parTrans" cxnId="{9883F6CD-6072-44D9-9FCD-916129B8E2F1}">
      <dgm:prSet/>
      <dgm:spPr/>
      <dgm:t>
        <a:bodyPr/>
        <a:lstStyle/>
        <a:p>
          <a:endParaRPr lang="en-US"/>
        </a:p>
      </dgm:t>
    </dgm:pt>
    <dgm:pt modelId="{1CEA1856-F316-40CD-8DC0-63B73416D6B5}" type="sibTrans" cxnId="{9883F6CD-6072-44D9-9FCD-916129B8E2F1}">
      <dgm:prSet/>
      <dgm:spPr/>
      <dgm:t>
        <a:bodyPr/>
        <a:lstStyle/>
        <a:p>
          <a:endParaRPr lang="en-US"/>
        </a:p>
      </dgm:t>
    </dgm:pt>
    <dgm:pt modelId="{2947E2B7-8E05-4C30-AA6E-3AE6B5D5F9F6}">
      <dgm:prSet phldrT="[Text]" custT="1"/>
      <dgm:spPr>
        <a:solidFill>
          <a:schemeClr val="accent2"/>
        </a:solidFill>
      </dgm:spPr>
      <dgm:t>
        <a:bodyPr/>
        <a:lstStyle/>
        <a:p>
          <a:r>
            <a:rPr lang="en-US" sz="1800" b="0" dirty="0" smtClean="0">
              <a:latin typeface="Century Gothic" pitchFamily="34" charset="0"/>
            </a:rPr>
            <a:t>Individual Marriage and Family Counseling </a:t>
          </a:r>
          <a:endParaRPr lang="en-US" sz="1800" b="0" dirty="0">
            <a:latin typeface="Century Gothic" pitchFamily="34" charset="0"/>
          </a:endParaRPr>
        </a:p>
      </dgm:t>
    </dgm:pt>
    <dgm:pt modelId="{01F9F04E-2FC5-4111-9984-99EC58B27D14}" type="parTrans" cxnId="{9AF360F2-37D1-44E0-9C6F-79E99D2A27C5}">
      <dgm:prSet/>
      <dgm:spPr/>
      <dgm:t>
        <a:bodyPr/>
        <a:lstStyle/>
        <a:p>
          <a:endParaRPr lang="en-US"/>
        </a:p>
      </dgm:t>
    </dgm:pt>
    <dgm:pt modelId="{0A0CE61E-E28F-4CD5-AA35-435986051AC5}" type="sibTrans" cxnId="{9AF360F2-37D1-44E0-9C6F-79E99D2A27C5}">
      <dgm:prSet/>
      <dgm:spPr/>
      <dgm:t>
        <a:bodyPr/>
        <a:lstStyle/>
        <a:p>
          <a:endParaRPr lang="en-US"/>
        </a:p>
      </dgm:t>
    </dgm:pt>
    <dgm:pt modelId="{FE94511F-9DF9-4A3F-B190-4291B6AD8C23}">
      <dgm:prSet phldrT="[Text]" custT="1"/>
      <dgm:spPr>
        <a:solidFill>
          <a:schemeClr val="accent4"/>
        </a:solidFill>
      </dgm:spPr>
      <dgm:t>
        <a:bodyPr/>
        <a:lstStyle/>
        <a:p>
          <a:r>
            <a:rPr lang="en-US" sz="1800" b="0" i="0" smtClean="0">
              <a:latin typeface="Century Gothic" pitchFamily="34" charset="0"/>
            </a:rPr>
            <a:t>Family Violence Men’s Groups</a:t>
          </a:r>
          <a:endParaRPr lang="en-US" sz="1800" b="0" i="0" dirty="0">
            <a:latin typeface="Century Gothic" pitchFamily="34" charset="0"/>
          </a:endParaRPr>
        </a:p>
      </dgm:t>
    </dgm:pt>
    <dgm:pt modelId="{934A3122-8F56-457D-87A9-F61585D2B642}" type="parTrans" cxnId="{8B0A2CC5-71D7-46D4-97E3-9DC45A5E1C64}">
      <dgm:prSet/>
      <dgm:spPr/>
      <dgm:t>
        <a:bodyPr/>
        <a:lstStyle/>
        <a:p>
          <a:endParaRPr lang="en-US"/>
        </a:p>
      </dgm:t>
    </dgm:pt>
    <dgm:pt modelId="{5515E00F-4EAF-466F-A45A-341DF90E3A70}" type="sibTrans" cxnId="{8B0A2CC5-71D7-46D4-97E3-9DC45A5E1C64}">
      <dgm:prSet/>
      <dgm:spPr/>
      <dgm:t>
        <a:bodyPr/>
        <a:lstStyle/>
        <a:p>
          <a:endParaRPr lang="en-US"/>
        </a:p>
      </dgm:t>
    </dgm:pt>
    <dgm:pt modelId="{8C5907E3-7B99-4E56-BDB7-83DD6CF7299A}">
      <dgm:prSet phldrT="[Text]" custT="1"/>
      <dgm:spPr>
        <a:solidFill>
          <a:schemeClr val="bg1">
            <a:lumMod val="50000"/>
          </a:schemeClr>
        </a:solidFill>
      </dgm:spPr>
      <dgm:t>
        <a:bodyPr/>
        <a:lstStyle/>
        <a:p>
          <a:r>
            <a:rPr lang="en-US" sz="1800" b="0" smtClean="0">
              <a:latin typeface="Century Gothic" pitchFamily="34" charset="0"/>
            </a:rPr>
            <a:t>Sex Offender’s Groups</a:t>
          </a:r>
          <a:endParaRPr lang="en-US" sz="1800" b="0" i="0" dirty="0">
            <a:latin typeface="Century Gothic" pitchFamily="34" charset="0"/>
          </a:endParaRPr>
        </a:p>
      </dgm:t>
    </dgm:pt>
    <dgm:pt modelId="{DCD07D24-2662-4838-9ECB-F7DF6C3DFA24}" type="parTrans" cxnId="{4B8C480A-64F3-41DE-B385-A9F6284914C8}">
      <dgm:prSet/>
      <dgm:spPr/>
      <dgm:t>
        <a:bodyPr/>
        <a:lstStyle/>
        <a:p>
          <a:endParaRPr lang="en-US"/>
        </a:p>
      </dgm:t>
    </dgm:pt>
    <dgm:pt modelId="{C39743D0-8FEC-4AA8-B739-07971C6F96B2}" type="sibTrans" cxnId="{4B8C480A-64F3-41DE-B385-A9F6284914C8}">
      <dgm:prSet/>
      <dgm:spPr/>
      <dgm:t>
        <a:bodyPr/>
        <a:lstStyle/>
        <a:p>
          <a:endParaRPr lang="en-US"/>
        </a:p>
      </dgm:t>
    </dgm:pt>
    <dgm:pt modelId="{BAFA60ED-571C-4411-858F-8B15B147F012}">
      <dgm:prSet phldrT="[Text]" custT="1"/>
      <dgm:spPr>
        <a:solidFill>
          <a:srgbClr val="00B050"/>
        </a:solidFill>
      </dgm:spPr>
      <dgm:t>
        <a:bodyPr/>
        <a:lstStyle/>
        <a:p>
          <a:r>
            <a:rPr lang="en-US" sz="1800" b="0" smtClean="0">
              <a:latin typeface="Century Gothic" pitchFamily="34" charset="0"/>
            </a:rPr>
            <a:t>Conciliation Counseling</a:t>
          </a:r>
          <a:endParaRPr lang="en-US" sz="1800" b="0" i="0" dirty="0">
            <a:latin typeface="Century Gothic" pitchFamily="34" charset="0"/>
          </a:endParaRPr>
        </a:p>
      </dgm:t>
    </dgm:pt>
    <dgm:pt modelId="{CB66540C-2F77-4ECB-A2E1-72A5901BC4E1}" type="parTrans" cxnId="{172CB2F6-4D25-413E-9F47-8B9D7D2CCD20}">
      <dgm:prSet/>
      <dgm:spPr/>
      <dgm:t>
        <a:bodyPr/>
        <a:lstStyle/>
        <a:p>
          <a:endParaRPr lang="en-US"/>
        </a:p>
      </dgm:t>
    </dgm:pt>
    <dgm:pt modelId="{7E17DFAC-A3A6-43E4-898F-2343412924F0}" type="sibTrans" cxnId="{172CB2F6-4D25-413E-9F47-8B9D7D2CCD20}">
      <dgm:prSet/>
      <dgm:spPr/>
      <dgm:t>
        <a:bodyPr/>
        <a:lstStyle/>
        <a:p>
          <a:endParaRPr lang="en-US"/>
        </a:p>
      </dgm:t>
    </dgm:pt>
    <dgm:pt modelId="{BF85216C-CD60-49BC-8AF0-16A6AAAB44B6}">
      <dgm:prSet phldrT="[Text]" custT="1"/>
      <dgm:spPr/>
      <dgm:t>
        <a:bodyPr/>
        <a:lstStyle/>
        <a:p>
          <a:r>
            <a:rPr lang="en-US" sz="1800" b="0" smtClean="0">
              <a:latin typeface="Century Gothic" pitchFamily="34" charset="0"/>
            </a:rPr>
            <a:t>Women’s Groups</a:t>
          </a:r>
          <a:endParaRPr lang="en-US" sz="1800" b="0" i="0" dirty="0">
            <a:latin typeface="Century Gothic" pitchFamily="34" charset="0"/>
          </a:endParaRPr>
        </a:p>
      </dgm:t>
    </dgm:pt>
    <dgm:pt modelId="{A55C65B4-0423-42BB-AA4D-E66C219F83EB}" type="parTrans" cxnId="{6AB6611B-58B5-4EB8-90FF-A2A5057BA1D0}">
      <dgm:prSet/>
      <dgm:spPr/>
      <dgm:t>
        <a:bodyPr/>
        <a:lstStyle/>
        <a:p>
          <a:endParaRPr lang="en-US"/>
        </a:p>
      </dgm:t>
    </dgm:pt>
    <dgm:pt modelId="{C554DFEB-FE2D-4394-8318-6C6C3225B25D}" type="sibTrans" cxnId="{6AB6611B-58B5-4EB8-90FF-A2A5057BA1D0}">
      <dgm:prSet/>
      <dgm:spPr/>
      <dgm:t>
        <a:bodyPr/>
        <a:lstStyle/>
        <a:p>
          <a:endParaRPr lang="en-US"/>
        </a:p>
      </dgm:t>
    </dgm:pt>
    <dgm:pt modelId="{2E47B313-713A-40AD-9F03-1D99714811A2}">
      <dgm:prSet phldrT="[Text]" custT="1"/>
      <dgm:spPr>
        <a:solidFill>
          <a:schemeClr val="accent6">
            <a:lumMod val="75000"/>
          </a:schemeClr>
        </a:solidFill>
      </dgm:spPr>
      <dgm:t>
        <a:bodyPr/>
        <a:lstStyle/>
        <a:p>
          <a:r>
            <a:rPr lang="en-US" sz="1800" b="0" i="0" smtClean="0">
              <a:latin typeface="Century Gothic" pitchFamily="34" charset="0"/>
            </a:rPr>
            <a:t>KIDS Groups</a:t>
          </a:r>
          <a:endParaRPr lang="en-US" sz="1800" b="0" i="0" dirty="0">
            <a:latin typeface="Century Gothic" pitchFamily="34" charset="0"/>
          </a:endParaRPr>
        </a:p>
      </dgm:t>
    </dgm:pt>
    <dgm:pt modelId="{B1E9717B-FF8F-4349-9D67-53A827DA6DCC}" type="sibTrans" cxnId="{FC661C53-47CE-4D14-9F47-F0B074783234}">
      <dgm:prSet/>
      <dgm:spPr/>
      <dgm:t>
        <a:bodyPr/>
        <a:lstStyle/>
        <a:p>
          <a:endParaRPr lang="en-US"/>
        </a:p>
      </dgm:t>
    </dgm:pt>
    <dgm:pt modelId="{9AE68091-219C-48BC-853B-2699E0CA7615}" type="parTrans" cxnId="{FC661C53-47CE-4D14-9F47-F0B074783234}">
      <dgm:prSet/>
      <dgm:spPr/>
      <dgm:t>
        <a:bodyPr/>
        <a:lstStyle/>
        <a:p>
          <a:endParaRPr lang="en-US"/>
        </a:p>
      </dgm:t>
    </dgm:pt>
    <dgm:pt modelId="{46FD9D0D-BA96-4D7C-9133-5F5C93DC1A22}" type="pres">
      <dgm:prSet presAssocID="{660509A9-2303-4468-A51B-8AEE27DC3C5D}" presName="diagram" presStyleCnt="0">
        <dgm:presLayoutVars>
          <dgm:dir/>
          <dgm:resizeHandles val="exact"/>
        </dgm:presLayoutVars>
      </dgm:prSet>
      <dgm:spPr/>
      <dgm:t>
        <a:bodyPr/>
        <a:lstStyle/>
        <a:p>
          <a:endParaRPr lang="en-US"/>
        </a:p>
      </dgm:t>
    </dgm:pt>
    <dgm:pt modelId="{E399F1FB-DAE2-470A-9E25-97FD2157B595}" type="pres">
      <dgm:prSet presAssocID="{D41F5A0A-95D4-4F4C-87C0-59A6C91A3273}" presName="node" presStyleLbl="node1" presStyleIdx="0" presStyleCnt="7">
        <dgm:presLayoutVars>
          <dgm:bulletEnabled val="1"/>
        </dgm:presLayoutVars>
      </dgm:prSet>
      <dgm:spPr/>
      <dgm:t>
        <a:bodyPr/>
        <a:lstStyle/>
        <a:p>
          <a:endParaRPr lang="en-US"/>
        </a:p>
      </dgm:t>
    </dgm:pt>
    <dgm:pt modelId="{FB12AED1-008F-4926-8004-DE243204DEAD}" type="pres">
      <dgm:prSet presAssocID="{1CEA1856-F316-40CD-8DC0-63B73416D6B5}" presName="sibTrans" presStyleCnt="0"/>
      <dgm:spPr/>
    </dgm:pt>
    <dgm:pt modelId="{3808B361-B570-4EE1-AB4E-7EDE0B2A4306}" type="pres">
      <dgm:prSet presAssocID="{2947E2B7-8E05-4C30-AA6E-3AE6B5D5F9F6}" presName="node" presStyleLbl="node1" presStyleIdx="1" presStyleCnt="7">
        <dgm:presLayoutVars>
          <dgm:bulletEnabled val="1"/>
        </dgm:presLayoutVars>
      </dgm:prSet>
      <dgm:spPr/>
      <dgm:t>
        <a:bodyPr/>
        <a:lstStyle/>
        <a:p>
          <a:endParaRPr lang="en-US"/>
        </a:p>
      </dgm:t>
    </dgm:pt>
    <dgm:pt modelId="{0E8B55AF-B7DC-4E5D-B46B-32D8AB3DE327}" type="pres">
      <dgm:prSet presAssocID="{0A0CE61E-E28F-4CD5-AA35-435986051AC5}" presName="sibTrans" presStyleCnt="0"/>
      <dgm:spPr/>
    </dgm:pt>
    <dgm:pt modelId="{F964FB27-5BB6-441B-BED2-FECE821FCEC9}" type="pres">
      <dgm:prSet presAssocID="{FE94511F-9DF9-4A3F-B190-4291B6AD8C23}" presName="node" presStyleLbl="node1" presStyleIdx="2" presStyleCnt="7">
        <dgm:presLayoutVars>
          <dgm:bulletEnabled val="1"/>
        </dgm:presLayoutVars>
      </dgm:prSet>
      <dgm:spPr/>
      <dgm:t>
        <a:bodyPr/>
        <a:lstStyle/>
        <a:p>
          <a:endParaRPr lang="en-US"/>
        </a:p>
      </dgm:t>
    </dgm:pt>
    <dgm:pt modelId="{82DA4F15-C833-4996-A860-BBB57246CD8C}" type="pres">
      <dgm:prSet presAssocID="{5515E00F-4EAF-466F-A45A-341DF90E3A70}" presName="sibTrans" presStyleCnt="0"/>
      <dgm:spPr/>
    </dgm:pt>
    <dgm:pt modelId="{B926DBD9-7B2D-4296-B208-50561C544451}" type="pres">
      <dgm:prSet presAssocID="{8C5907E3-7B99-4E56-BDB7-83DD6CF7299A}" presName="node" presStyleLbl="node1" presStyleIdx="3" presStyleCnt="7">
        <dgm:presLayoutVars>
          <dgm:bulletEnabled val="1"/>
        </dgm:presLayoutVars>
      </dgm:prSet>
      <dgm:spPr/>
      <dgm:t>
        <a:bodyPr/>
        <a:lstStyle/>
        <a:p>
          <a:endParaRPr lang="en-US"/>
        </a:p>
      </dgm:t>
    </dgm:pt>
    <dgm:pt modelId="{16C78D3C-B57A-4CD4-AB1A-2E972929718B}" type="pres">
      <dgm:prSet presAssocID="{C39743D0-8FEC-4AA8-B739-07971C6F96B2}" presName="sibTrans" presStyleCnt="0"/>
      <dgm:spPr/>
    </dgm:pt>
    <dgm:pt modelId="{FAA9E3E2-C67E-46BA-A1B0-0EDFCFF6715B}" type="pres">
      <dgm:prSet presAssocID="{BAFA60ED-571C-4411-858F-8B15B147F012}" presName="node" presStyleLbl="node1" presStyleIdx="4" presStyleCnt="7">
        <dgm:presLayoutVars>
          <dgm:bulletEnabled val="1"/>
        </dgm:presLayoutVars>
      </dgm:prSet>
      <dgm:spPr/>
      <dgm:t>
        <a:bodyPr/>
        <a:lstStyle/>
        <a:p>
          <a:endParaRPr lang="en-US"/>
        </a:p>
      </dgm:t>
    </dgm:pt>
    <dgm:pt modelId="{34129D80-9DFA-496F-BE05-45744E7911F5}" type="pres">
      <dgm:prSet presAssocID="{7E17DFAC-A3A6-43E4-898F-2343412924F0}" presName="sibTrans" presStyleCnt="0"/>
      <dgm:spPr/>
    </dgm:pt>
    <dgm:pt modelId="{89E0913B-FCE0-4E62-AA8D-79FA9BBD910C}" type="pres">
      <dgm:prSet presAssocID="{BF85216C-CD60-49BC-8AF0-16A6AAAB44B6}" presName="node" presStyleLbl="node1" presStyleIdx="5" presStyleCnt="7">
        <dgm:presLayoutVars>
          <dgm:bulletEnabled val="1"/>
        </dgm:presLayoutVars>
      </dgm:prSet>
      <dgm:spPr/>
      <dgm:t>
        <a:bodyPr/>
        <a:lstStyle/>
        <a:p>
          <a:endParaRPr lang="en-US"/>
        </a:p>
      </dgm:t>
    </dgm:pt>
    <dgm:pt modelId="{868F14AA-2D63-420E-9438-E2D974E26890}" type="pres">
      <dgm:prSet presAssocID="{C554DFEB-FE2D-4394-8318-6C6C3225B25D}" presName="sibTrans" presStyleCnt="0"/>
      <dgm:spPr/>
    </dgm:pt>
    <dgm:pt modelId="{307C6259-7B4C-407C-A332-4C897C469720}" type="pres">
      <dgm:prSet presAssocID="{2E47B313-713A-40AD-9F03-1D99714811A2}" presName="node" presStyleLbl="node1" presStyleIdx="6" presStyleCnt="7">
        <dgm:presLayoutVars>
          <dgm:bulletEnabled val="1"/>
        </dgm:presLayoutVars>
      </dgm:prSet>
      <dgm:spPr/>
      <dgm:t>
        <a:bodyPr/>
        <a:lstStyle/>
        <a:p>
          <a:endParaRPr lang="en-US"/>
        </a:p>
      </dgm:t>
    </dgm:pt>
  </dgm:ptLst>
  <dgm:cxnLst>
    <dgm:cxn modelId="{F8D32102-1282-4F7C-8D7C-29C47553830C}" type="presOf" srcId="{660509A9-2303-4468-A51B-8AEE27DC3C5D}" destId="{46FD9D0D-BA96-4D7C-9133-5F5C93DC1A22}" srcOrd="0" destOrd="0" presId="urn:microsoft.com/office/officeart/2005/8/layout/default"/>
    <dgm:cxn modelId="{3BD63747-B5C3-4948-816A-A1FAF357CA3B}" type="presOf" srcId="{2E47B313-713A-40AD-9F03-1D99714811A2}" destId="{307C6259-7B4C-407C-A332-4C897C469720}" srcOrd="0" destOrd="0" presId="urn:microsoft.com/office/officeart/2005/8/layout/default"/>
    <dgm:cxn modelId="{CA53919D-0620-427A-A538-4B497AA23D57}" type="presOf" srcId="{FE94511F-9DF9-4A3F-B190-4291B6AD8C23}" destId="{F964FB27-5BB6-441B-BED2-FECE821FCEC9}" srcOrd="0" destOrd="0" presId="urn:microsoft.com/office/officeart/2005/8/layout/default"/>
    <dgm:cxn modelId="{9AF360F2-37D1-44E0-9C6F-79E99D2A27C5}" srcId="{660509A9-2303-4468-A51B-8AEE27DC3C5D}" destId="{2947E2B7-8E05-4C30-AA6E-3AE6B5D5F9F6}" srcOrd="1" destOrd="0" parTransId="{01F9F04E-2FC5-4111-9984-99EC58B27D14}" sibTransId="{0A0CE61E-E28F-4CD5-AA35-435986051AC5}"/>
    <dgm:cxn modelId="{9883F6CD-6072-44D9-9FCD-916129B8E2F1}" srcId="{660509A9-2303-4468-A51B-8AEE27DC3C5D}" destId="{D41F5A0A-95D4-4F4C-87C0-59A6C91A3273}" srcOrd="0" destOrd="0" parTransId="{650EA81E-5447-4401-98D8-95E6A0B70575}" sibTransId="{1CEA1856-F316-40CD-8DC0-63B73416D6B5}"/>
    <dgm:cxn modelId="{FC661C53-47CE-4D14-9F47-F0B074783234}" srcId="{660509A9-2303-4468-A51B-8AEE27DC3C5D}" destId="{2E47B313-713A-40AD-9F03-1D99714811A2}" srcOrd="6" destOrd="0" parTransId="{9AE68091-219C-48BC-853B-2699E0CA7615}" sibTransId="{B1E9717B-FF8F-4349-9D67-53A827DA6DCC}"/>
    <dgm:cxn modelId="{172CB2F6-4D25-413E-9F47-8B9D7D2CCD20}" srcId="{660509A9-2303-4468-A51B-8AEE27DC3C5D}" destId="{BAFA60ED-571C-4411-858F-8B15B147F012}" srcOrd="4" destOrd="0" parTransId="{CB66540C-2F77-4ECB-A2E1-72A5901BC4E1}" sibTransId="{7E17DFAC-A3A6-43E4-898F-2343412924F0}"/>
    <dgm:cxn modelId="{6AB6611B-58B5-4EB8-90FF-A2A5057BA1D0}" srcId="{660509A9-2303-4468-A51B-8AEE27DC3C5D}" destId="{BF85216C-CD60-49BC-8AF0-16A6AAAB44B6}" srcOrd="5" destOrd="0" parTransId="{A55C65B4-0423-42BB-AA4D-E66C219F83EB}" sibTransId="{C554DFEB-FE2D-4394-8318-6C6C3225B25D}"/>
    <dgm:cxn modelId="{EA24A915-802E-481D-AC51-1D6F1A8FB52F}" type="presOf" srcId="{8C5907E3-7B99-4E56-BDB7-83DD6CF7299A}" destId="{B926DBD9-7B2D-4296-B208-50561C544451}" srcOrd="0" destOrd="0" presId="urn:microsoft.com/office/officeart/2005/8/layout/default"/>
    <dgm:cxn modelId="{D3B8FDBF-063F-4F09-9127-A8BE8D140D81}" type="presOf" srcId="{BAFA60ED-571C-4411-858F-8B15B147F012}" destId="{FAA9E3E2-C67E-46BA-A1B0-0EDFCFF6715B}" srcOrd="0" destOrd="0" presId="urn:microsoft.com/office/officeart/2005/8/layout/default"/>
    <dgm:cxn modelId="{C0DD3AEA-DF1E-420E-8C77-2B87352AECA3}" type="presOf" srcId="{2947E2B7-8E05-4C30-AA6E-3AE6B5D5F9F6}" destId="{3808B361-B570-4EE1-AB4E-7EDE0B2A4306}" srcOrd="0" destOrd="0" presId="urn:microsoft.com/office/officeart/2005/8/layout/default"/>
    <dgm:cxn modelId="{8B0A2CC5-71D7-46D4-97E3-9DC45A5E1C64}" srcId="{660509A9-2303-4468-A51B-8AEE27DC3C5D}" destId="{FE94511F-9DF9-4A3F-B190-4291B6AD8C23}" srcOrd="2" destOrd="0" parTransId="{934A3122-8F56-457D-87A9-F61585D2B642}" sibTransId="{5515E00F-4EAF-466F-A45A-341DF90E3A70}"/>
    <dgm:cxn modelId="{CC55BA39-37DF-46EA-BD94-CFC7C8A84F00}" type="presOf" srcId="{D41F5A0A-95D4-4F4C-87C0-59A6C91A3273}" destId="{E399F1FB-DAE2-470A-9E25-97FD2157B595}" srcOrd="0" destOrd="0" presId="urn:microsoft.com/office/officeart/2005/8/layout/default"/>
    <dgm:cxn modelId="{4EE591FC-B03A-44F1-A81E-77074F9A16CD}" type="presOf" srcId="{BF85216C-CD60-49BC-8AF0-16A6AAAB44B6}" destId="{89E0913B-FCE0-4E62-AA8D-79FA9BBD910C}" srcOrd="0" destOrd="0" presId="urn:microsoft.com/office/officeart/2005/8/layout/default"/>
    <dgm:cxn modelId="{4B8C480A-64F3-41DE-B385-A9F6284914C8}" srcId="{660509A9-2303-4468-A51B-8AEE27DC3C5D}" destId="{8C5907E3-7B99-4E56-BDB7-83DD6CF7299A}" srcOrd="3" destOrd="0" parTransId="{DCD07D24-2662-4838-9ECB-F7DF6C3DFA24}" sibTransId="{C39743D0-8FEC-4AA8-B739-07971C6F96B2}"/>
    <dgm:cxn modelId="{25E69076-55E1-45D3-B6F5-EDF296971D61}" type="presParOf" srcId="{46FD9D0D-BA96-4D7C-9133-5F5C93DC1A22}" destId="{E399F1FB-DAE2-470A-9E25-97FD2157B595}" srcOrd="0" destOrd="0" presId="urn:microsoft.com/office/officeart/2005/8/layout/default"/>
    <dgm:cxn modelId="{6549165F-3D54-4BC9-8D9B-9274B9232990}" type="presParOf" srcId="{46FD9D0D-BA96-4D7C-9133-5F5C93DC1A22}" destId="{FB12AED1-008F-4926-8004-DE243204DEAD}" srcOrd="1" destOrd="0" presId="urn:microsoft.com/office/officeart/2005/8/layout/default"/>
    <dgm:cxn modelId="{7C57B9E9-474E-4B6E-A39C-88C25178B96F}" type="presParOf" srcId="{46FD9D0D-BA96-4D7C-9133-5F5C93DC1A22}" destId="{3808B361-B570-4EE1-AB4E-7EDE0B2A4306}" srcOrd="2" destOrd="0" presId="urn:microsoft.com/office/officeart/2005/8/layout/default"/>
    <dgm:cxn modelId="{08EAFBE5-93FE-47C7-8879-AB6CA94AD9D3}" type="presParOf" srcId="{46FD9D0D-BA96-4D7C-9133-5F5C93DC1A22}" destId="{0E8B55AF-B7DC-4E5D-B46B-32D8AB3DE327}" srcOrd="3" destOrd="0" presId="urn:microsoft.com/office/officeart/2005/8/layout/default"/>
    <dgm:cxn modelId="{6B77DA6E-4CD8-4F89-A879-66780CA39633}" type="presParOf" srcId="{46FD9D0D-BA96-4D7C-9133-5F5C93DC1A22}" destId="{F964FB27-5BB6-441B-BED2-FECE821FCEC9}" srcOrd="4" destOrd="0" presId="urn:microsoft.com/office/officeart/2005/8/layout/default"/>
    <dgm:cxn modelId="{C127F02F-E999-499F-9EAD-D6D21F8D27A6}" type="presParOf" srcId="{46FD9D0D-BA96-4D7C-9133-5F5C93DC1A22}" destId="{82DA4F15-C833-4996-A860-BBB57246CD8C}" srcOrd="5" destOrd="0" presId="urn:microsoft.com/office/officeart/2005/8/layout/default"/>
    <dgm:cxn modelId="{BF4BD93E-E2D8-4739-9EB1-EE7D7380CDAF}" type="presParOf" srcId="{46FD9D0D-BA96-4D7C-9133-5F5C93DC1A22}" destId="{B926DBD9-7B2D-4296-B208-50561C544451}" srcOrd="6" destOrd="0" presId="urn:microsoft.com/office/officeart/2005/8/layout/default"/>
    <dgm:cxn modelId="{AE44C185-F875-44DB-8D7B-18156DDAB30A}" type="presParOf" srcId="{46FD9D0D-BA96-4D7C-9133-5F5C93DC1A22}" destId="{16C78D3C-B57A-4CD4-AB1A-2E972929718B}" srcOrd="7" destOrd="0" presId="urn:microsoft.com/office/officeart/2005/8/layout/default"/>
    <dgm:cxn modelId="{7D3F3612-F350-4240-BB1C-27784C22FDD2}" type="presParOf" srcId="{46FD9D0D-BA96-4D7C-9133-5F5C93DC1A22}" destId="{FAA9E3E2-C67E-46BA-A1B0-0EDFCFF6715B}" srcOrd="8" destOrd="0" presId="urn:microsoft.com/office/officeart/2005/8/layout/default"/>
    <dgm:cxn modelId="{34F90711-CDEC-4654-83A3-159D457AFFFC}" type="presParOf" srcId="{46FD9D0D-BA96-4D7C-9133-5F5C93DC1A22}" destId="{34129D80-9DFA-496F-BE05-45744E7911F5}" srcOrd="9" destOrd="0" presId="urn:microsoft.com/office/officeart/2005/8/layout/default"/>
    <dgm:cxn modelId="{54AAB049-0466-4D4C-9B00-752B481202F3}" type="presParOf" srcId="{46FD9D0D-BA96-4D7C-9133-5F5C93DC1A22}" destId="{89E0913B-FCE0-4E62-AA8D-79FA9BBD910C}" srcOrd="10" destOrd="0" presId="urn:microsoft.com/office/officeart/2005/8/layout/default"/>
    <dgm:cxn modelId="{2668C8D0-B853-4794-8F9B-9753E2319304}" type="presParOf" srcId="{46FD9D0D-BA96-4D7C-9133-5F5C93DC1A22}" destId="{868F14AA-2D63-420E-9438-E2D974E26890}" srcOrd="11" destOrd="0" presId="urn:microsoft.com/office/officeart/2005/8/layout/default"/>
    <dgm:cxn modelId="{F8114C81-8758-4F75-A35F-AB3AD019D628}" type="presParOf" srcId="{46FD9D0D-BA96-4D7C-9133-5F5C93DC1A22}" destId="{307C6259-7B4C-407C-A332-4C897C469720}" srcOrd="12" destOrd="0" presId="urn:microsoft.com/office/officeart/2005/8/layout/default"/>
  </dgm:cxnLst>
  <dgm:bg/>
  <dgm:whole/>
  <dgm:extLst>
    <a:ext uri="http://schemas.microsoft.com/office/drawing/2008/diagram">
      <dsp:dataModelExt xmlns:dsp="http://schemas.microsoft.com/office/drawing/2008/diagram" relId="rId9"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7D76C4F6-0D93-4C60-AF14-E002F3EA71AB}"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8456B285-7681-461F-BEE8-522988185578}">
      <dgm:prSet phldrT="[Text]" custT="1"/>
      <dgm:spPr>
        <a:solidFill>
          <a:schemeClr val="accent3">
            <a:lumMod val="60000"/>
            <a:lumOff val="40000"/>
          </a:schemeClr>
        </a:solidFill>
      </dgm:spPr>
      <dgm:t>
        <a:bodyPr/>
        <a:lstStyle/>
        <a:p>
          <a:r>
            <a:rPr lang="en-US" sz="1100" b="1">
              <a:solidFill>
                <a:sysClr val="windowText" lastClr="000000"/>
              </a:solidFill>
            </a:rPr>
            <a:t>Domestic Abuse Project</a:t>
          </a:r>
        </a:p>
      </dgm:t>
    </dgm:pt>
    <dgm:pt modelId="{EE2B7A6B-3973-4503-BD3E-D163D9B815C8}" type="parTrans" cxnId="{20E78094-2FA0-4757-BF7E-348BF32AA9CA}">
      <dgm:prSet/>
      <dgm:spPr/>
      <dgm:t>
        <a:bodyPr/>
        <a:lstStyle/>
        <a:p>
          <a:endParaRPr lang="en-US"/>
        </a:p>
      </dgm:t>
    </dgm:pt>
    <dgm:pt modelId="{3A9C24BD-C5FD-41B3-978D-E48A8F418F14}" type="sibTrans" cxnId="{20E78094-2FA0-4757-BF7E-348BF32AA9CA}">
      <dgm:prSet/>
      <dgm:spPr/>
      <dgm:t>
        <a:bodyPr/>
        <a:lstStyle/>
        <a:p>
          <a:endParaRPr lang="en-US"/>
        </a:p>
      </dgm:t>
    </dgm:pt>
    <dgm:pt modelId="{D6E5B37F-8D94-4106-856C-57A89ED4DDF3}">
      <dgm:prSet phldrT="[Text]" custT="1"/>
      <dgm:spPr/>
      <dgm:t>
        <a:bodyPr/>
        <a:lstStyle/>
        <a:p>
          <a:r>
            <a:rPr lang="en-US" sz="1100"/>
            <a:t>To educate and help probationers be aware of the sign of violence and to stop it in their lives by learning skills</a:t>
          </a:r>
        </a:p>
      </dgm:t>
    </dgm:pt>
    <dgm:pt modelId="{0E7B237A-7CBE-4077-B9C6-CC65BA28D309}" type="parTrans" cxnId="{4201A729-7434-42B3-9AA5-3F3B310F1B78}">
      <dgm:prSet/>
      <dgm:spPr/>
      <dgm:t>
        <a:bodyPr/>
        <a:lstStyle/>
        <a:p>
          <a:endParaRPr lang="en-US"/>
        </a:p>
      </dgm:t>
    </dgm:pt>
    <dgm:pt modelId="{F9F52C1E-7F2B-4DBD-87F4-18BBF30CF370}" type="sibTrans" cxnId="{4201A729-7434-42B3-9AA5-3F3B310F1B78}">
      <dgm:prSet/>
      <dgm:spPr/>
      <dgm:t>
        <a:bodyPr/>
        <a:lstStyle/>
        <a:p>
          <a:endParaRPr lang="en-US"/>
        </a:p>
      </dgm:t>
    </dgm:pt>
    <dgm:pt modelId="{912B5353-17AA-4425-901C-F32015CC13D1}">
      <dgm:prSet phldrT="[Text]" custT="1"/>
      <dgm:spPr>
        <a:solidFill>
          <a:schemeClr val="accent4">
            <a:lumMod val="60000"/>
            <a:lumOff val="40000"/>
          </a:schemeClr>
        </a:solidFill>
      </dgm:spPr>
      <dgm:t>
        <a:bodyPr/>
        <a:lstStyle/>
        <a:p>
          <a:r>
            <a:rPr lang="en-US" sz="1100" b="1">
              <a:solidFill>
                <a:sysClr val="windowText" lastClr="000000"/>
              </a:solidFill>
            </a:rPr>
            <a:t>Anger &amp; Stress Management Program (Adult)</a:t>
          </a:r>
        </a:p>
      </dgm:t>
    </dgm:pt>
    <dgm:pt modelId="{B6020130-BE03-42EC-92B2-7513A9F57C60}" type="parTrans" cxnId="{4B3B6A57-6598-4488-AC2A-6BA8BA44167B}">
      <dgm:prSet/>
      <dgm:spPr/>
      <dgm:t>
        <a:bodyPr/>
        <a:lstStyle/>
        <a:p>
          <a:endParaRPr lang="en-US"/>
        </a:p>
      </dgm:t>
    </dgm:pt>
    <dgm:pt modelId="{ADFA8326-1CED-46D7-B7A0-510549633982}" type="sibTrans" cxnId="{4B3B6A57-6598-4488-AC2A-6BA8BA44167B}">
      <dgm:prSet/>
      <dgm:spPr/>
      <dgm:t>
        <a:bodyPr/>
        <a:lstStyle/>
        <a:p>
          <a:endParaRPr lang="en-US"/>
        </a:p>
      </dgm:t>
    </dgm:pt>
    <dgm:pt modelId="{4CD01D42-84A2-4094-B540-B8CA1C2562D2}">
      <dgm:prSet phldrT="[Text]" custT="1"/>
      <dgm:spPr/>
      <dgm:t>
        <a:bodyPr/>
        <a:lstStyle/>
        <a:p>
          <a:r>
            <a:rPr lang="en-US" sz="1100"/>
            <a:t>To identify problem behavior and educate probationers on helpful ways to deal with anger and stress</a:t>
          </a:r>
        </a:p>
      </dgm:t>
    </dgm:pt>
    <dgm:pt modelId="{E4F5CACD-3C18-4B25-8CA2-12DAD352AB66}" type="parTrans" cxnId="{7C62FBF7-027C-432D-9C9D-BB83935C31DD}">
      <dgm:prSet/>
      <dgm:spPr/>
      <dgm:t>
        <a:bodyPr/>
        <a:lstStyle/>
        <a:p>
          <a:endParaRPr lang="en-US"/>
        </a:p>
      </dgm:t>
    </dgm:pt>
    <dgm:pt modelId="{468C6FA8-EEB9-420C-A52E-59470F80CB14}" type="sibTrans" cxnId="{7C62FBF7-027C-432D-9C9D-BB83935C31DD}">
      <dgm:prSet/>
      <dgm:spPr/>
      <dgm:t>
        <a:bodyPr/>
        <a:lstStyle/>
        <a:p>
          <a:endParaRPr lang="en-US"/>
        </a:p>
      </dgm:t>
    </dgm:pt>
    <dgm:pt modelId="{149E8041-3A54-40C5-A6DC-911ECCE2E07C}">
      <dgm:prSet phldrT="[Text]" custT="1"/>
      <dgm:spPr>
        <a:solidFill>
          <a:schemeClr val="accent5">
            <a:lumMod val="60000"/>
            <a:lumOff val="40000"/>
          </a:schemeClr>
        </a:solidFill>
      </dgm:spPr>
      <dgm:t>
        <a:bodyPr/>
        <a:lstStyle/>
        <a:p>
          <a:r>
            <a:rPr lang="en-US" sz="1100" b="1">
              <a:solidFill>
                <a:sysClr val="windowText" lastClr="000000"/>
              </a:solidFill>
            </a:rPr>
            <a:t>Alcohol Education Program</a:t>
          </a:r>
        </a:p>
      </dgm:t>
    </dgm:pt>
    <dgm:pt modelId="{5701F8B7-2BC4-400D-A9BE-1356585917C6}" type="parTrans" cxnId="{8B777E93-008D-4FA4-801A-E33DCCB70E0E}">
      <dgm:prSet/>
      <dgm:spPr/>
      <dgm:t>
        <a:bodyPr/>
        <a:lstStyle/>
        <a:p>
          <a:endParaRPr lang="en-US"/>
        </a:p>
      </dgm:t>
    </dgm:pt>
    <dgm:pt modelId="{6BADE358-968D-4FF1-B6F0-3A9656A6E84D}" type="sibTrans" cxnId="{8B777E93-008D-4FA4-801A-E33DCCB70E0E}">
      <dgm:prSet/>
      <dgm:spPr/>
      <dgm:t>
        <a:bodyPr/>
        <a:lstStyle/>
        <a:p>
          <a:endParaRPr lang="en-US"/>
        </a:p>
      </dgm:t>
    </dgm:pt>
    <dgm:pt modelId="{9D56A1D8-534C-4D0C-9397-3FA234814A7A}">
      <dgm:prSet phldrT="[Text]" custT="1"/>
      <dgm:spPr/>
      <dgm:t>
        <a:bodyPr/>
        <a:lstStyle/>
        <a:p>
          <a:r>
            <a:rPr lang="en-US" sz="1100"/>
            <a:t>To educate probationers about the consequences of drinking and driving and the abuse of alcohol in general</a:t>
          </a:r>
        </a:p>
      </dgm:t>
    </dgm:pt>
    <dgm:pt modelId="{06F2D374-1B65-476A-84CE-D49B7993A79F}" type="parTrans" cxnId="{517DDF00-57A7-4FCE-8A08-C3DAF843309E}">
      <dgm:prSet/>
      <dgm:spPr/>
      <dgm:t>
        <a:bodyPr/>
        <a:lstStyle/>
        <a:p>
          <a:endParaRPr lang="en-US"/>
        </a:p>
      </dgm:t>
    </dgm:pt>
    <dgm:pt modelId="{C989F240-8E56-47FE-89E3-A30F153E01A8}" type="sibTrans" cxnId="{517DDF00-57A7-4FCE-8A08-C3DAF843309E}">
      <dgm:prSet/>
      <dgm:spPr/>
      <dgm:t>
        <a:bodyPr/>
        <a:lstStyle/>
        <a:p>
          <a:endParaRPr lang="en-US"/>
        </a:p>
      </dgm:t>
    </dgm:pt>
    <dgm:pt modelId="{296BB761-F1BE-4C49-A54B-D94FE5ABFBA2}">
      <dgm:prSet phldrT="[Text]" custT="1"/>
      <dgm:spPr>
        <a:solidFill>
          <a:schemeClr val="accent2">
            <a:lumMod val="60000"/>
            <a:lumOff val="40000"/>
          </a:schemeClr>
        </a:solidFill>
      </dgm:spPr>
      <dgm:t>
        <a:bodyPr/>
        <a:lstStyle/>
        <a:p>
          <a:r>
            <a:rPr lang="en-US" sz="1100" b="1">
              <a:solidFill>
                <a:sysClr val="windowText" lastClr="000000"/>
              </a:solidFill>
            </a:rPr>
            <a:t>Theft &amp; Burglary Prevention Program</a:t>
          </a:r>
        </a:p>
      </dgm:t>
    </dgm:pt>
    <dgm:pt modelId="{3A79AB5A-88F0-4F91-905C-D85D51F43DC5}" type="parTrans" cxnId="{97BD3263-201F-4C73-A226-2592074F99DD}">
      <dgm:prSet/>
      <dgm:spPr/>
      <dgm:t>
        <a:bodyPr/>
        <a:lstStyle/>
        <a:p>
          <a:endParaRPr lang="en-US"/>
        </a:p>
      </dgm:t>
    </dgm:pt>
    <dgm:pt modelId="{03286302-A654-49B6-89E5-93404DFA10B4}" type="sibTrans" cxnId="{97BD3263-201F-4C73-A226-2592074F99DD}">
      <dgm:prSet/>
      <dgm:spPr/>
      <dgm:t>
        <a:bodyPr/>
        <a:lstStyle/>
        <a:p>
          <a:endParaRPr lang="en-US"/>
        </a:p>
      </dgm:t>
    </dgm:pt>
    <dgm:pt modelId="{05FEFD6F-4BF3-40B2-99F7-419A7424BAEE}">
      <dgm:prSet phldrT="[Text]" custT="1"/>
      <dgm:spPr/>
      <dgm:t>
        <a:bodyPr/>
        <a:lstStyle/>
        <a:p>
          <a:r>
            <a:rPr lang="en-US" sz="1100"/>
            <a:t>To benefit probationers convicted of Theft who admitted to and recognize their error</a:t>
          </a:r>
        </a:p>
      </dgm:t>
    </dgm:pt>
    <dgm:pt modelId="{F3B44AD1-D2F1-460A-A0E7-7AA0DB0413D6}" type="parTrans" cxnId="{CE2238D2-6FF0-44F7-B65B-735C78775E15}">
      <dgm:prSet/>
      <dgm:spPr/>
      <dgm:t>
        <a:bodyPr/>
        <a:lstStyle/>
        <a:p>
          <a:endParaRPr lang="en-US"/>
        </a:p>
      </dgm:t>
    </dgm:pt>
    <dgm:pt modelId="{D18F0E4B-8A15-4344-B31E-B6D2ED8F5F65}" type="sibTrans" cxnId="{CE2238D2-6FF0-44F7-B65B-735C78775E15}">
      <dgm:prSet/>
      <dgm:spPr/>
      <dgm:t>
        <a:bodyPr/>
        <a:lstStyle/>
        <a:p>
          <a:endParaRPr lang="en-US"/>
        </a:p>
      </dgm:t>
    </dgm:pt>
    <dgm:pt modelId="{56407B0E-EB01-4B45-8704-7319510FDE62}">
      <dgm:prSet phldrT="[Text]" custT="1"/>
      <dgm:spPr>
        <a:solidFill>
          <a:schemeClr val="bg1">
            <a:lumMod val="65000"/>
          </a:schemeClr>
        </a:solidFill>
      </dgm:spPr>
      <dgm:t>
        <a:bodyPr/>
        <a:lstStyle/>
        <a:p>
          <a:r>
            <a:rPr lang="en-US" sz="1100" b="1">
              <a:solidFill>
                <a:sysClr val="windowText" lastClr="000000"/>
              </a:solidFill>
            </a:rPr>
            <a:t>Anger &amp; Stress Management Program (Juvenile)</a:t>
          </a:r>
        </a:p>
      </dgm:t>
    </dgm:pt>
    <dgm:pt modelId="{69F22F00-3062-4703-80AD-38D8B88A7E81}" type="parTrans" cxnId="{6B165473-BAC9-453B-B60A-4EAE2B56C920}">
      <dgm:prSet/>
      <dgm:spPr/>
      <dgm:t>
        <a:bodyPr/>
        <a:lstStyle/>
        <a:p>
          <a:endParaRPr lang="en-US"/>
        </a:p>
      </dgm:t>
    </dgm:pt>
    <dgm:pt modelId="{220051AD-D0B1-4455-8BA2-652ACE3A082D}" type="sibTrans" cxnId="{6B165473-BAC9-453B-B60A-4EAE2B56C920}">
      <dgm:prSet/>
      <dgm:spPr/>
      <dgm:t>
        <a:bodyPr/>
        <a:lstStyle/>
        <a:p>
          <a:endParaRPr lang="en-US"/>
        </a:p>
      </dgm:t>
    </dgm:pt>
    <dgm:pt modelId="{FBC015D9-FC9D-49F1-BC5C-573ED26D7787}">
      <dgm:prSet phldrT="[Text]" custT="1"/>
      <dgm:spPr/>
      <dgm:t>
        <a:bodyPr/>
        <a:lstStyle/>
        <a:p>
          <a:r>
            <a:rPr lang="en-US" sz="1100"/>
            <a:t>To help juvenile clients identify, deal with, and control anger andd stress</a:t>
          </a:r>
        </a:p>
      </dgm:t>
    </dgm:pt>
    <dgm:pt modelId="{F73AF77E-B894-42F2-BC1B-F9C1D0D66101}" type="parTrans" cxnId="{1545F80C-80F0-4DF7-BF52-059291E62E35}">
      <dgm:prSet/>
      <dgm:spPr/>
      <dgm:t>
        <a:bodyPr/>
        <a:lstStyle/>
        <a:p>
          <a:endParaRPr lang="en-US"/>
        </a:p>
      </dgm:t>
    </dgm:pt>
    <dgm:pt modelId="{5DE2E17E-35D9-475E-8675-78AA4AA2CFC9}" type="sibTrans" cxnId="{1545F80C-80F0-4DF7-BF52-059291E62E35}">
      <dgm:prSet/>
      <dgm:spPr/>
      <dgm:t>
        <a:bodyPr/>
        <a:lstStyle/>
        <a:p>
          <a:endParaRPr lang="en-US"/>
        </a:p>
      </dgm:t>
    </dgm:pt>
    <dgm:pt modelId="{61E645B7-E697-4A7B-88E8-E7186147B254}">
      <dgm:prSet phldrT="[Text]" custT="1"/>
      <dgm:spPr>
        <a:solidFill>
          <a:schemeClr val="accent6">
            <a:lumMod val="60000"/>
            <a:lumOff val="40000"/>
          </a:schemeClr>
        </a:solidFill>
      </dgm:spPr>
      <dgm:t>
        <a:bodyPr/>
        <a:lstStyle/>
        <a:p>
          <a:r>
            <a:rPr lang="en-US" sz="1100" b="1">
              <a:solidFill>
                <a:sysClr val="windowText" lastClr="000000"/>
              </a:solidFill>
            </a:rPr>
            <a:t>Court Crime Prevention Program</a:t>
          </a:r>
        </a:p>
      </dgm:t>
    </dgm:pt>
    <dgm:pt modelId="{B08D5403-B59F-4402-BDDA-D12B7FF65A94}" type="parTrans" cxnId="{0F7E2E38-671A-4D71-8BB8-127786E58AF8}">
      <dgm:prSet/>
      <dgm:spPr/>
      <dgm:t>
        <a:bodyPr/>
        <a:lstStyle/>
        <a:p>
          <a:endParaRPr lang="en-US"/>
        </a:p>
      </dgm:t>
    </dgm:pt>
    <dgm:pt modelId="{9269B02E-95A2-4E1F-91A6-360104724898}" type="sibTrans" cxnId="{0F7E2E38-671A-4D71-8BB8-127786E58AF8}">
      <dgm:prSet/>
      <dgm:spPr/>
      <dgm:t>
        <a:bodyPr/>
        <a:lstStyle/>
        <a:p>
          <a:endParaRPr lang="en-US"/>
        </a:p>
      </dgm:t>
    </dgm:pt>
    <dgm:pt modelId="{514AABF3-F0AE-4BED-B238-C3A8B046B9AE}">
      <dgm:prSet phldrT="[Text]" custT="1"/>
      <dgm:spPr/>
      <dgm:t>
        <a:bodyPr/>
        <a:lstStyle/>
        <a:p>
          <a:r>
            <a:rPr lang="en-US" sz="1100"/>
            <a:t>To benefit probationers involved in theft related cases</a:t>
          </a:r>
        </a:p>
      </dgm:t>
    </dgm:pt>
    <dgm:pt modelId="{E89A4F22-F43B-4009-B036-2BC66DFAA803}" type="parTrans" cxnId="{133B3192-56D1-414B-8B09-C9DADA44462F}">
      <dgm:prSet/>
      <dgm:spPr/>
      <dgm:t>
        <a:bodyPr/>
        <a:lstStyle/>
        <a:p>
          <a:endParaRPr lang="en-US"/>
        </a:p>
      </dgm:t>
    </dgm:pt>
    <dgm:pt modelId="{DE9595B1-A08F-4248-822B-64CF33E196F4}" type="sibTrans" cxnId="{133B3192-56D1-414B-8B09-C9DADA44462F}">
      <dgm:prSet/>
      <dgm:spPr/>
      <dgm:t>
        <a:bodyPr/>
        <a:lstStyle/>
        <a:p>
          <a:endParaRPr lang="en-US"/>
        </a:p>
      </dgm:t>
    </dgm:pt>
    <dgm:pt modelId="{F1BDFBC2-3272-478B-914B-74FABC00B154}">
      <dgm:prSet phldrT="[Text]" custT="1"/>
      <dgm:spPr>
        <a:solidFill>
          <a:schemeClr val="bg2">
            <a:lumMod val="75000"/>
          </a:schemeClr>
        </a:solidFill>
      </dgm:spPr>
      <dgm:t>
        <a:bodyPr/>
        <a:lstStyle/>
        <a:p>
          <a:r>
            <a:rPr lang="en-US" sz="1100" b="1">
              <a:solidFill>
                <a:sysClr val="windowText" lastClr="000000"/>
              </a:solidFill>
            </a:rPr>
            <a:t>Community Service Program</a:t>
          </a:r>
        </a:p>
      </dgm:t>
    </dgm:pt>
    <dgm:pt modelId="{CD33F4A4-6289-48F2-BC0A-284F2D56F1E9}" type="parTrans" cxnId="{2A8A7DED-B5FE-4501-94BD-45886EA78F6E}">
      <dgm:prSet/>
      <dgm:spPr/>
      <dgm:t>
        <a:bodyPr/>
        <a:lstStyle/>
        <a:p>
          <a:endParaRPr lang="en-US"/>
        </a:p>
      </dgm:t>
    </dgm:pt>
    <dgm:pt modelId="{41E19F6F-F3F3-4F4E-B7DB-7FDB16A7DB63}" type="sibTrans" cxnId="{2A8A7DED-B5FE-4501-94BD-45886EA78F6E}">
      <dgm:prSet/>
      <dgm:spPr/>
      <dgm:t>
        <a:bodyPr/>
        <a:lstStyle/>
        <a:p>
          <a:endParaRPr lang="en-US"/>
        </a:p>
      </dgm:t>
    </dgm:pt>
    <dgm:pt modelId="{BC9573B5-9939-4ECC-BE84-1568929288D0}">
      <dgm:prSet phldrT="[Text]" custT="1"/>
      <dgm:spPr/>
      <dgm:t>
        <a:bodyPr/>
        <a:lstStyle/>
        <a:p>
          <a:r>
            <a:rPr lang="en-US" sz="1100"/>
            <a:t>To place probationers at appropriate agencies where their abilities and skills can best be applied</a:t>
          </a:r>
        </a:p>
      </dgm:t>
    </dgm:pt>
    <dgm:pt modelId="{D3E6726C-C77B-432C-BADF-D92E80E08685}" type="parTrans" cxnId="{7E700E97-E28B-4E3A-9DD7-9675996D287D}">
      <dgm:prSet/>
      <dgm:spPr/>
      <dgm:t>
        <a:bodyPr/>
        <a:lstStyle/>
        <a:p>
          <a:endParaRPr lang="en-US"/>
        </a:p>
      </dgm:t>
    </dgm:pt>
    <dgm:pt modelId="{FA977048-19B1-48FA-A2CA-01E70999B7DB}" type="sibTrans" cxnId="{7E700E97-E28B-4E3A-9DD7-9675996D287D}">
      <dgm:prSet/>
      <dgm:spPr/>
      <dgm:t>
        <a:bodyPr/>
        <a:lstStyle/>
        <a:p>
          <a:endParaRPr lang="en-US"/>
        </a:p>
      </dgm:t>
    </dgm:pt>
    <dgm:pt modelId="{98854FC9-726A-4394-9024-7B57AA816F2B}" type="pres">
      <dgm:prSet presAssocID="{7D76C4F6-0D93-4C60-AF14-E002F3EA71AB}" presName="Name0" presStyleCnt="0">
        <dgm:presLayoutVars>
          <dgm:dir/>
          <dgm:animLvl val="lvl"/>
          <dgm:resizeHandles/>
        </dgm:presLayoutVars>
      </dgm:prSet>
      <dgm:spPr/>
      <dgm:t>
        <a:bodyPr/>
        <a:lstStyle/>
        <a:p>
          <a:endParaRPr lang="en-US"/>
        </a:p>
      </dgm:t>
    </dgm:pt>
    <dgm:pt modelId="{D66B7420-7A62-4A2C-97CA-6C362C01D3F4}" type="pres">
      <dgm:prSet presAssocID="{8456B285-7681-461F-BEE8-522988185578}" presName="linNode" presStyleCnt="0"/>
      <dgm:spPr/>
    </dgm:pt>
    <dgm:pt modelId="{C6B1A684-B2DC-4C50-B307-69D3C1837E0A}" type="pres">
      <dgm:prSet presAssocID="{8456B285-7681-461F-BEE8-522988185578}" presName="parentShp" presStyleLbl="node1" presStyleIdx="0" presStyleCnt="7">
        <dgm:presLayoutVars>
          <dgm:bulletEnabled val="1"/>
        </dgm:presLayoutVars>
      </dgm:prSet>
      <dgm:spPr/>
      <dgm:t>
        <a:bodyPr/>
        <a:lstStyle/>
        <a:p>
          <a:endParaRPr lang="en-US"/>
        </a:p>
      </dgm:t>
    </dgm:pt>
    <dgm:pt modelId="{E2CFD777-622F-45C0-A152-AA4A3CFE0782}" type="pres">
      <dgm:prSet presAssocID="{8456B285-7681-461F-BEE8-522988185578}" presName="childShp" presStyleLbl="bgAccFollowNode1" presStyleIdx="0" presStyleCnt="7">
        <dgm:presLayoutVars>
          <dgm:bulletEnabled val="1"/>
        </dgm:presLayoutVars>
      </dgm:prSet>
      <dgm:spPr/>
      <dgm:t>
        <a:bodyPr/>
        <a:lstStyle/>
        <a:p>
          <a:endParaRPr lang="en-US"/>
        </a:p>
      </dgm:t>
    </dgm:pt>
    <dgm:pt modelId="{4C10366C-085E-490E-A3C2-D6EDBBFAC111}" type="pres">
      <dgm:prSet presAssocID="{3A9C24BD-C5FD-41B3-978D-E48A8F418F14}" presName="spacing" presStyleCnt="0"/>
      <dgm:spPr/>
    </dgm:pt>
    <dgm:pt modelId="{D2ECC122-A37A-4F42-8931-F075F288D357}" type="pres">
      <dgm:prSet presAssocID="{912B5353-17AA-4425-901C-F32015CC13D1}" presName="linNode" presStyleCnt="0"/>
      <dgm:spPr/>
    </dgm:pt>
    <dgm:pt modelId="{47D7D26F-CDA0-41AF-8CA4-DA0CCDB177F3}" type="pres">
      <dgm:prSet presAssocID="{912B5353-17AA-4425-901C-F32015CC13D1}" presName="parentShp" presStyleLbl="node1" presStyleIdx="1" presStyleCnt="7">
        <dgm:presLayoutVars>
          <dgm:bulletEnabled val="1"/>
        </dgm:presLayoutVars>
      </dgm:prSet>
      <dgm:spPr/>
      <dgm:t>
        <a:bodyPr/>
        <a:lstStyle/>
        <a:p>
          <a:endParaRPr lang="en-US"/>
        </a:p>
      </dgm:t>
    </dgm:pt>
    <dgm:pt modelId="{4BE78442-B661-47E7-9476-0D6440E6FEBC}" type="pres">
      <dgm:prSet presAssocID="{912B5353-17AA-4425-901C-F32015CC13D1}" presName="childShp" presStyleLbl="bgAccFollowNode1" presStyleIdx="1" presStyleCnt="7">
        <dgm:presLayoutVars>
          <dgm:bulletEnabled val="1"/>
        </dgm:presLayoutVars>
      </dgm:prSet>
      <dgm:spPr/>
      <dgm:t>
        <a:bodyPr/>
        <a:lstStyle/>
        <a:p>
          <a:endParaRPr lang="en-US"/>
        </a:p>
      </dgm:t>
    </dgm:pt>
    <dgm:pt modelId="{9D7C5F1B-8D66-4EAC-AEBC-8555D0A3222D}" type="pres">
      <dgm:prSet presAssocID="{ADFA8326-1CED-46D7-B7A0-510549633982}" presName="spacing" presStyleCnt="0"/>
      <dgm:spPr/>
    </dgm:pt>
    <dgm:pt modelId="{BD4CAC13-D9B6-4FDE-8452-D1C8D7547DD0}" type="pres">
      <dgm:prSet presAssocID="{149E8041-3A54-40C5-A6DC-911ECCE2E07C}" presName="linNode" presStyleCnt="0"/>
      <dgm:spPr/>
    </dgm:pt>
    <dgm:pt modelId="{2264C522-FE8A-4878-ACD2-E5D02E941522}" type="pres">
      <dgm:prSet presAssocID="{149E8041-3A54-40C5-A6DC-911ECCE2E07C}" presName="parentShp" presStyleLbl="node1" presStyleIdx="2" presStyleCnt="7">
        <dgm:presLayoutVars>
          <dgm:bulletEnabled val="1"/>
        </dgm:presLayoutVars>
      </dgm:prSet>
      <dgm:spPr/>
      <dgm:t>
        <a:bodyPr/>
        <a:lstStyle/>
        <a:p>
          <a:endParaRPr lang="en-US"/>
        </a:p>
      </dgm:t>
    </dgm:pt>
    <dgm:pt modelId="{E75AD172-B08A-4CE5-B6AF-7F3C89468103}" type="pres">
      <dgm:prSet presAssocID="{149E8041-3A54-40C5-A6DC-911ECCE2E07C}" presName="childShp" presStyleLbl="bgAccFollowNode1" presStyleIdx="2" presStyleCnt="7">
        <dgm:presLayoutVars>
          <dgm:bulletEnabled val="1"/>
        </dgm:presLayoutVars>
      </dgm:prSet>
      <dgm:spPr/>
      <dgm:t>
        <a:bodyPr/>
        <a:lstStyle/>
        <a:p>
          <a:endParaRPr lang="en-US"/>
        </a:p>
      </dgm:t>
    </dgm:pt>
    <dgm:pt modelId="{3A0289C2-E5B0-4C4D-A9F4-9C078CDCFAB8}" type="pres">
      <dgm:prSet presAssocID="{6BADE358-968D-4FF1-B6F0-3A9656A6E84D}" presName="spacing" presStyleCnt="0"/>
      <dgm:spPr/>
    </dgm:pt>
    <dgm:pt modelId="{C4697CC7-D76A-43A9-824D-B372CCEB2AB9}" type="pres">
      <dgm:prSet presAssocID="{296BB761-F1BE-4C49-A54B-D94FE5ABFBA2}" presName="linNode" presStyleCnt="0"/>
      <dgm:spPr/>
    </dgm:pt>
    <dgm:pt modelId="{CE5FE33F-59EB-45C1-BFE8-34D806524D70}" type="pres">
      <dgm:prSet presAssocID="{296BB761-F1BE-4C49-A54B-D94FE5ABFBA2}" presName="parentShp" presStyleLbl="node1" presStyleIdx="3" presStyleCnt="7">
        <dgm:presLayoutVars>
          <dgm:bulletEnabled val="1"/>
        </dgm:presLayoutVars>
      </dgm:prSet>
      <dgm:spPr/>
      <dgm:t>
        <a:bodyPr/>
        <a:lstStyle/>
        <a:p>
          <a:endParaRPr lang="en-US"/>
        </a:p>
      </dgm:t>
    </dgm:pt>
    <dgm:pt modelId="{55725891-830D-45D9-9E03-C3B0D1C6C538}" type="pres">
      <dgm:prSet presAssocID="{296BB761-F1BE-4C49-A54B-D94FE5ABFBA2}" presName="childShp" presStyleLbl="bgAccFollowNode1" presStyleIdx="3" presStyleCnt="7">
        <dgm:presLayoutVars>
          <dgm:bulletEnabled val="1"/>
        </dgm:presLayoutVars>
      </dgm:prSet>
      <dgm:spPr/>
      <dgm:t>
        <a:bodyPr/>
        <a:lstStyle/>
        <a:p>
          <a:endParaRPr lang="en-US"/>
        </a:p>
      </dgm:t>
    </dgm:pt>
    <dgm:pt modelId="{513C974F-EFD6-4FA0-A3A9-1DF3FCBE4B44}" type="pres">
      <dgm:prSet presAssocID="{03286302-A654-49B6-89E5-93404DFA10B4}" presName="spacing" presStyleCnt="0"/>
      <dgm:spPr/>
    </dgm:pt>
    <dgm:pt modelId="{52715C10-3D1D-4CC1-A36E-27FFACC2FB67}" type="pres">
      <dgm:prSet presAssocID="{56407B0E-EB01-4B45-8704-7319510FDE62}" presName="linNode" presStyleCnt="0"/>
      <dgm:spPr/>
    </dgm:pt>
    <dgm:pt modelId="{F06CA68C-6997-4DD4-9853-D5676ED5F771}" type="pres">
      <dgm:prSet presAssocID="{56407B0E-EB01-4B45-8704-7319510FDE62}" presName="parentShp" presStyleLbl="node1" presStyleIdx="4" presStyleCnt="7">
        <dgm:presLayoutVars>
          <dgm:bulletEnabled val="1"/>
        </dgm:presLayoutVars>
      </dgm:prSet>
      <dgm:spPr/>
      <dgm:t>
        <a:bodyPr/>
        <a:lstStyle/>
        <a:p>
          <a:endParaRPr lang="en-US"/>
        </a:p>
      </dgm:t>
    </dgm:pt>
    <dgm:pt modelId="{3DAAEBED-53AD-4420-BFD7-4CD9C11BFF8F}" type="pres">
      <dgm:prSet presAssocID="{56407B0E-EB01-4B45-8704-7319510FDE62}" presName="childShp" presStyleLbl="bgAccFollowNode1" presStyleIdx="4" presStyleCnt="7">
        <dgm:presLayoutVars>
          <dgm:bulletEnabled val="1"/>
        </dgm:presLayoutVars>
      </dgm:prSet>
      <dgm:spPr/>
      <dgm:t>
        <a:bodyPr/>
        <a:lstStyle/>
        <a:p>
          <a:endParaRPr lang="en-US"/>
        </a:p>
      </dgm:t>
    </dgm:pt>
    <dgm:pt modelId="{0FDCD871-5527-4C38-AD83-B0DDF9B69E24}" type="pres">
      <dgm:prSet presAssocID="{220051AD-D0B1-4455-8BA2-652ACE3A082D}" presName="spacing" presStyleCnt="0"/>
      <dgm:spPr/>
    </dgm:pt>
    <dgm:pt modelId="{BE16A56A-5101-4DA5-B705-22A39F4443BE}" type="pres">
      <dgm:prSet presAssocID="{61E645B7-E697-4A7B-88E8-E7186147B254}" presName="linNode" presStyleCnt="0"/>
      <dgm:spPr/>
    </dgm:pt>
    <dgm:pt modelId="{8060E864-20F7-4F12-8461-72F48B4511D4}" type="pres">
      <dgm:prSet presAssocID="{61E645B7-E697-4A7B-88E8-E7186147B254}" presName="parentShp" presStyleLbl="node1" presStyleIdx="5" presStyleCnt="7">
        <dgm:presLayoutVars>
          <dgm:bulletEnabled val="1"/>
        </dgm:presLayoutVars>
      </dgm:prSet>
      <dgm:spPr/>
      <dgm:t>
        <a:bodyPr/>
        <a:lstStyle/>
        <a:p>
          <a:endParaRPr lang="en-US"/>
        </a:p>
      </dgm:t>
    </dgm:pt>
    <dgm:pt modelId="{9CEBB6B6-0B03-457E-858A-ACAA5E64C203}" type="pres">
      <dgm:prSet presAssocID="{61E645B7-E697-4A7B-88E8-E7186147B254}" presName="childShp" presStyleLbl="bgAccFollowNode1" presStyleIdx="5" presStyleCnt="7">
        <dgm:presLayoutVars>
          <dgm:bulletEnabled val="1"/>
        </dgm:presLayoutVars>
      </dgm:prSet>
      <dgm:spPr/>
      <dgm:t>
        <a:bodyPr/>
        <a:lstStyle/>
        <a:p>
          <a:endParaRPr lang="en-US"/>
        </a:p>
      </dgm:t>
    </dgm:pt>
    <dgm:pt modelId="{EB449356-68B6-4DA9-A54B-6462946BDC9B}" type="pres">
      <dgm:prSet presAssocID="{9269B02E-95A2-4E1F-91A6-360104724898}" presName="spacing" presStyleCnt="0"/>
      <dgm:spPr/>
    </dgm:pt>
    <dgm:pt modelId="{F797451B-3D38-44FD-9EA2-D0403AA15013}" type="pres">
      <dgm:prSet presAssocID="{F1BDFBC2-3272-478B-914B-74FABC00B154}" presName="linNode" presStyleCnt="0"/>
      <dgm:spPr/>
    </dgm:pt>
    <dgm:pt modelId="{38361185-A6C3-482A-9552-5A1779A5BCCE}" type="pres">
      <dgm:prSet presAssocID="{F1BDFBC2-3272-478B-914B-74FABC00B154}" presName="parentShp" presStyleLbl="node1" presStyleIdx="6" presStyleCnt="7">
        <dgm:presLayoutVars>
          <dgm:bulletEnabled val="1"/>
        </dgm:presLayoutVars>
      </dgm:prSet>
      <dgm:spPr/>
      <dgm:t>
        <a:bodyPr/>
        <a:lstStyle/>
        <a:p>
          <a:endParaRPr lang="en-US"/>
        </a:p>
      </dgm:t>
    </dgm:pt>
    <dgm:pt modelId="{13F2249F-2103-47EF-9BC1-5CD1F3FC7B88}" type="pres">
      <dgm:prSet presAssocID="{F1BDFBC2-3272-478B-914B-74FABC00B154}" presName="childShp" presStyleLbl="bgAccFollowNode1" presStyleIdx="6" presStyleCnt="7">
        <dgm:presLayoutVars>
          <dgm:bulletEnabled val="1"/>
        </dgm:presLayoutVars>
      </dgm:prSet>
      <dgm:spPr/>
      <dgm:t>
        <a:bodyPr/>
        <a:lstStyle/>
        <a:p>
          <a:endParaRPr lang="en-US"/>
        </a:p>
      </dgm:t>
    </dgm:pt>
  </dgm:ptLst>
  <dgm:cxnLst>
    <dgm:cxn modelId="{97BD3263-201F-4C73-A226-2592074F99DD}" srcId="{7D76C4F6-0D93-4C60-AF14-E002F3EA71AB}" destId="{296BB761-F1BE-4C49-A54B-D94FE5ABFBA2}" srcOrd="3" destOrd="0" parTransId="{3A79AB5A-88F0-4F91-905C-D85D51F43DC5}" sibTransId="{03286302-A654-49B6-89E5-93404DFA10B4}"/>
    <dgm:cxn modelId="{FAB925FF-9A4C-409D-9778-3A8036BF9156}" type="presOf" srcId="{8456B285-7681-461F-BEE8-522988185578}" destId="{C6B1A684-B2DC-4C50-B307-69D3C1837E0A}" srcOrd="0" destOrd="0" presId="urn:microsoft.com/office/officeart/2005/8/layout/vList6"/>
    <dgm:cxn modelId="{22242137-652B-4EE9-B6D6-5DDB02CD39FA}" type="presOf" srcId="{BC9573B5-9939-4ECC-BE84-1568929288D0}" destId="{13F2249F-2103-47EF-9BC1-5CD1F3FC7B88}" srcOrd="0" destOrd="0" presId="urn:microsoft.com/office/officeart/2005/8/layout/vList6"/>
    <dgm:cxn modelId="{642B6903-2301-4BFE-8E28-4CB4DD0BC684}" type="presOf" srcId="{F1BDFBC2-3272-478B-914B-74FABC00B154}" destId="{38361185-A6C3-482A-9552-5A1779A5BCCE}" srcOrd="0" destOrd="0" presId="urn:microsoft.com/office/officeart/2005/8/layout/vList6"/>
    <dgm:cxn modelId="{4B3B6A57-6598-4488-AC2A-6BA8BA44167B}" srcId="{7D76C4F6-0D93-4C60-AF14-E002F3EA71AB}" destId="{912B5353-17AA-4425-901C-F32015CC13D1}" srcOrd="1" destOrd="0" parTransId="{B6020130-BE03-42EC-92B2-7513A9F57C60}" sibTransId="{ADFA8326-1CED-46D7-B7A0-510549633982}"/>
    <dgm:cxn modelId="{2A8A7DED-B5FE-4501-94BD-45886EA78F6E}" srcId="{7D76C4F6-0D93-4C60-AF14-E002F3EA71AB}" destId="{F1BDFBC2-3272-478B-914B-74FABC00B154}" srcOrd="6" destOrd="0" parTransId="{CD33F4A4-6289-48F2-BC0A-284F2D56F1E9}" sibTransId="{41E19F6F-F3F3-4F4E-B7DB-7FDB16A7DB63}"/>
    <dgm:cxn modelId="{0F7E2E38-671A-4D71-8BB8-127786E58AF8}" srcId="{7D76C4F6-0D93-4C60-AF14-E002F3EA71AB}" destId="{61E645B7-E697-4A7B-88E8-E7186147B254}" srcOrd="5" destOrd="0" parTransId="{B08D5403-B59F-4402-BDDA-D12B7FF65A94}" sibTransId="{9269B02E-95A2-4E1F-91A6-360104724898}"/>
    <dgm:cxn modelId="{C6E5A1ED-36F1-453A-AD16-CFD180BB537C}" type="presOf" srcId="{514AABF3-F0AE-4BED-B238-C3A8B046B9AE}" destId="{9CEBB6B6-0B03-457E-858A-ACAA5E64C203}" srcOrd="0" destOrd="0" presId="urn:microsoft.com/office/officeart/2005/8/layout/vList6"/>
    <dgm:cxn modelId="{7E700E97-E28B-4E3A-9DD7-9675996D287D}" srcId="{F1BDFBC2-3272-478B-914B-74FABC00B154}" destId="{BC9573B5-9939-4ECC-BE84-1568929288D0}" srcOrd="0" destOrd="0" parTransId="{D3E6726C-C77B-432C-BADF-D92E80E08685}" sibTransId="{FA977048-19B1-48FA-A2CA-01E70999B7DB}"/>
    <dgm:cxn modelId="{3E6AFB0E-D8C2-4A93-B751-4C9AD7C8984F}" type="presOf" srcId="{296BB761-F1BE-4C49-A54B-D94FE5ABFBA2}" destId="{CE5FE33F-59EB-45C1-BFE8-34D806524D70}" srcOrd="0" destOrd="0" presId="urn:microsoft.com/office/officeart/2005/8/layout/vList6"/>
    <dgm:cxn modelId="{1B3DBF4D-966B-425B-A5C8-7806EACC5AAC}" type="presOf" srcId="{149E8041-3A54-40C5-A6DC-911ECCE2E07C}" destId="{2264C522-FE8A-4878-ACD2-E5D02E941522}" srcOrd="0" destOrd="0" presId="urn:microsoft.com/office/officeart/2005/8/layout/vList6"/>
    <dgm:cxn modelId="{F19A0A44-5ED8-4929-A08A-175F3E7A7B39}" type="presOf" srcId="{9D56A1D8-534C-4D0C-9397-3FA234814A7A}" destId="{E75AD172-B08A-4CE5-B6AF-7F3C89468103}" srcOrd="0" destOrd="0" presId="urn:microsoft.com/office/officeart/2005/8/layout/vList6"/>
    <dgm:cxn modelId="{1545F80C-80F0-4DF7-BF52-059291E62E35}" srcId="{56407B0E-EB01-4B45-8704-7319510FDE62}" destId="{FBC015D9-FC9D-49F1-BC5C-573ED26D7787}" srcOrd="0" destOrd="0" parTransId="{F73AF77E-B894-42F2-BC1B-F9C1D0D66101}" sibTransId="{5DE2E17E-35D9-475E-8675-78AA4AA2CFC9}"/>
    <dgm:cxn modelId="{7B9C5BE8-BA22-4900-9E64-177F826B8DAB}" type="presOf" srcId="{61E645B7-E697-4A7B-88E8-E7186147B254}" destId="{8060E864-20F7-4F12-8461-72F48B4511D4}" srcOrd="0" destOrd="0" presId="urn:microsoft.com/office/officeart/2005/8/layout/vList6"/>
    <dgm:cxn modelId="{20E78094-2FA0-4757-BF7E-348BF32AA9CA}" srcId="{7D76C4F6-0D93-4C60-AF14-E002F3EA71AB}" destId="{8456B285-7681-461F-BEE8-522988185578}" srcOrd="0" destOrd="0" parTransId="{EE2B7A6B-3973-4503-BD3E-D163D9B815C8}" sibTransId="{3A9C24BD-C5FD-41B3-978D-E48A8F418F14}"/>
    <dgm:cxn modelId="{517DDF00-57A7-4FCE-8A08-C3DAF843309E}" srcId="{149E8041-3A54-40C5-A6DC-911ECCE2E07C}" destId="{9D56A1D8-534C-4D0C-9397-3FA234814A7A}" srcOrd="0" destOrd="0" parTransId="{06F2D374-1B65-476A-84CE-D49B7993A79F}" sibTransId="{C989F240-8E56-47FE-89E3-A30F153E01A8}"/>
    <dgm:cxn modelId="{8BF06B04-B2A5-473D-B618-DFCDBF35E48A}" type="presOf" srcId="{912B5353-17AA-4425-901C-F32015CC13D1}" destId="{47D7D26F-CDA0-41AF-8CA4-DA0CCDB177F3}" srcOrd="0" destOrd="0" presId="urn:microsoft.com/office/officeart/2005/8/layout/vList6"/>
    <dgm:cxn modelId="{CE2238D2-6FF0-44F7-B65B-735C78775E15}" srcId="{296BB761-F1BE-4C49-A54B-D94FE5ABFBA2}" destId="{05FEFD6F-4BF3-40B2-99F7-419A7424BAEE}" srcOrd="0" destOrd="0" parTransId="{F3B44AD1-D2F1-460A-A0E7-7AA0DB0413D6}" sibTransId="{D18F0E4B-8A15-4344-B31E-B6D2ED8F5F65}"/>
    <dgm:cxn modelId="{7E9BB9DA-3127-4291-A6F3-B306AD026496}" type="presOf" srcId="{FBC015D9-FC9D-49F1-BC5C-573ED26D7787}" destId="{3DAAEBED-53AD-4420-BFD7-4CD9C11BFF8F}" srcOrd="0" destOrd="0" presId="urn:microsoft.com/office/officeart/2005/8/layout/vList6"/>
    <dgm:cxn modelId="{4201A729-7434-42B3-9AA5-3F3B310F1B78}" srcId="{8456B285-7681-461F-BEE8-522988185578}" destId="{D6E5B37F-8D94-4106-856C-57A89ED4DDF3}" srcOrd="0" destOrd="0" parTransId="{0E7B237A-7CBE-4077-B9C6-CC65BA28D309}" sibTransId="{F9F52C1E-7F2B-4DBD-87F4-18BBF30CF370}"/>
    <dgm:cxn modelId="{28028AF1-7465-4CC3-B733-1D62CB5B6932}" type="presOf" srcId="{05FEFD6F-4BF3-40B2-99F7-419A7424BAEE}" destId="{55725891-830D-45D9-9E03-C3B0D1C6C538}" srcOrd="0" destOrd="0" presId="urn:microsoft.com/office/officeart/2005/8/layout/vList6"/>
    <dgm:cxn modelId="{133B3192-56D1-414B-8B09-C9DADA44462F}" srcId="{61E645B7-E697-4A7B-88E8-E7186147B254}" destId="{514AABF3-F0AE-4BED-B238-C3A8B046B9AE}" srcOrd="0" destOrd="0" parTransId="{E89A4F22-F43B-4009-B036-2BC66DFAA803}" sibTransId="{DE9595B1-A08F-4248-822B-64CF33E196F4}"/>
    <dgm:cxn modelId="{634CAD89-D6C9-499C-9BD2-5A6599536E99}" type="presOf" srcId="{7D76C4F6-0D93-4C60-AF14-E002F3EA71AB}" destId="{98854FC9-726A-4394-9024-7B57AA816F2B}" srcOrd="0" destOrd="0" presId="urn:microsoft.com/office/officeart/2005/8/layout/vList6"/>
    <dgm:cxn modelId="{D49F34AC-EAF0-4CD5-BAB3-5F3415CE52DC}" type="presOf" srcId="{56407B0E-EB01-4B45-8704-7319510FDE62}" destId="{F06CA68C-6997-4DD4-9853-D5676ED5F771}" srcOrd="0" destOrd="0" presId="urn:microsoft.com/office/officeart/2005/8/layout/vList6"/>
    <dgm:cxn modelId="{6B165473-BAC9-453B-B60A-4EAE2B56C920}" srcId="{7D76C4F6-0D93-4C60-AF14-E002F3EA71AB}" destId="{56407B0E-EB01-4B45-8704-7319510FDE62}" srcOrd="4" destOrd="0" parTransId="{69F22F00-3062-4703-80AD-38D8B88A7E81}" sibTransId="{220051AD-D0B1-4455-8BA2-652ACE3A082D}"/>
    <dgm:cxn modelId="{D3201BC6-79D2-48D3-B7FD-B2EAD327CAC7}" type="presOf" srcId="{D6E5B37F-8D94-4106-856C-57A89ED4DDF3}" destId="{E2CFD777-622F-45C0-A152-AA4A3CFE0782}" srcOrd="0" destOrd="0" presId="urn:microsoft.com/office/officeart/2005/8/layout/vList6"/>
    <dgm:cxn modelId="{7C62FBF7-027C-432D-9C9D-BB83935C31DD}" srcId="{912B5353-17AA-4425-901C-F32015CC13D1}" destId="{4CD01D42-84A2-4094-B540-B8CA1C2562D2}" srcOrd="0" destOrd="0" parTransId="{E4F5CACD-3C18-4B25-8CA2-12DAD352AB66}" sibTransId="{468C6FA8-EEB9-420C-A52E-59470F80CB14}"/>
    <dgm:cxn modelId="{AE8C6342-0B86-4A43-B3E3-CB728BA3ADFF}" type="presOf" srcId="{4CD01D42-84A2-4094-B540-B8CA1C2562D2}" destId="{4BE78442-B661-47E7-9476-0D6440E6FEBC}" srcOrd="0" destOrd="0" presId="urn:microsoft.com/office/officeart/2005/8/layout/vList6"/>
    <dgm:cxn modelId="{8B777E93-008D-4FA4-801A-E33DCCB70E0E}" srcId="{7D76C4F6-0D93-4C60-AF14-E002F3EA71AB}" destId="{149E8041-3A54-40C5-A6DC-911ECCE2E07C}" srcOrd="2" destOrd="0" parTransId="{5701F8B7-2BC4-400D-A9BE-1356585917C6}" sibTransId="{6BADE358-968D-4FF1-B6F0-3A9656A6E84D}"/>
    <dgm:cxn modelId="{B20679AC-8F06-496C-A551-8D1CB4A87C30}" type="presParOf" srcId="{98854FC9-726A-4394-9024-7B57AA816F2B}" destId="{D66B7420-7A62-4A2C-97CA-6C362C01D3F4}" srcOrd="0" destOrd="0" presId="urn:microsoft.com/office/officeart/2005/8/layout/vList6"/>
    <dgm:cxn modelId="{CA6620E7-A1C4-4DEE-8FFF-E27626A6FBDD}" type="presParOf" srcId="{D66B7420-7A62-4A2C-97CA-6C362C01D3F4}" destId="{C6B1A684-B2DC-4C50-B307-69D3C1837E0A}" srcOrd="0" destOrd="0" presId="urn:microsoft.com/office/officeart/2005/8/layout/vList6"/>
    <dgm:cxn modelId="{B12DAE42-9572-410F-8B0A-F11904E6300C}" type="presParOf" srcId="{D66B7420-7A62-4A2C-97CA-6C362C01D3F4}" destId="{E2CFD777-622F-45C0-A152-AA4A3CFE0782}" srcOrd="1" destOrd="0" presId="urn:microsoft.com/office/officeart/2005/8/layout/vList6"/>
    <dgm:cxn modelId="{5DC504D4-DEBF-48F5-BD8C-1CE04BA6E248}" type="presParOf" srcId="{98854FC9-726A-4394-9024-7B57AA816F2B}" destId="{4C10366C-085E-490E-A3C2-D6EDBBFAC111}" srcOrd="1" destOrd="0" presId="urn:microsoft.com/office/officeart/2005/8/layout/vList6"/>
    <dgm:cxn modelId="{598386D4-193A-497D-ADAE-F902164822D9}" type="presParOf" srcId="{98854FC9-726A-4394-9024-7B57AA816F2B}" destId="{D2ECC122-A37A-4F42-8931-F075F288D357}" srcOrd="2" destOrd="0" presId="urn:microsoft.com/office/officeart/2005/8/layout/vList6"/>
    <dgm:cxn modelId="{9B8C65CF-B87D-40A1-A1B4-689B5BEBAEE2}" type="presParOf" srcId="{D2ECC122-A37A-4F42-8931-F075F288D357}" destId="{47D7D26F-CDA0-41AF-8CA4-DA0CCDB177F3}" srcOrd="0" destOrd="0" presId="urn:microsoft.com/office/officeart/2005/8/layout/vList6"/>
    <dgm:cxn modelId="{1A79AD74-CB4B-48E3-9AE6-0C2F07FC7DF1}" type="presParOf" srcId="{D2ECC122-A37A-4F42-8931-F075F288D357}" destId="{4BE78442-B661-47E7-9476-0D6440E6FEBC}" srcOrd="1" destOrd="0" presId="urn:microsoft.com/office/officeart/2005/8/layout/vList6"/>
    <dgm:cxn modelId="{77C27095-D409-4F9B-A56A-AD39E91E1B2E}" type="presParOf" srcId="{98854FC9-726A-4394-9024-7B57AA816F2B}" destId="{9D7C5F1B-8D66-4EAC-AEBC-8555D0A3222D}" srcOrd="3" destOrd="0" presId="urn:microsoft.com/office/officeart/2005/8/layout/vList6"/>
    <dgm:cxn modelId="{A971EA10-D493-4BCF-B6EC-278DA72B2B8B}" type="presParOf" srcId="{98854FC9-726A-4394-9024-7B57AA816F2B}" destId="{BD4CAC13-D9B6-4FDE-8452-D1C8D7547DD0}" srcOrd="4" destOrd="0" presId="urn:microsoft.com/office/officeart/2005/8/layout/vList6"/>
    <dgm:cxn modelId="{DDF6B697-C75D-4C06-AE2F-C377CC06B4F9}" type="presParOf" srcId="{BD4CAC13-D9B6-4FDE-8452-D1C8D7547DD0}" destId="{2264C522-FE8A-4878-ACD2-E5D02E941522}" srcOrd="0" destOrd="0" presId="urn:microsoft.com/office/officeart/2005/8/layout/vList6"/>
    <dgm:cxn modelId="{7EAB8F77-9A47-48B7-8BE9-0D12A664E471}" type="presParOf" srcId="{BD4CAC13-D9B6-4FDE-8452-D1C8D7547DD0}" destId="{E75AD172-B08A-4CE5-B6AF-7F3C89468103}" srcOrd="1" destOrd="0" presId="urn:microsoft.com/office/officeart/2005/8/layout/vList6"/>
    <dgm:cxn modelId="{C582C6E5-7B43-46DD-A44D-1FB4017D1C04}" type="presParOf" srcId="{98854FC9-726A-4394-9024-7B57AA816F2B}" destId="{3A0289C2-E5B0-4C4D-A9F4-9C078CDCFAB8}" srcOrd="5" destOrd="0" presId="urn:microsoft.com/office/officeart/2005/8/layout/vList6"/>
    <dgm:cxn modelId="{8C2DA78C-E190-4E98-A03C-836F02AC24B2}" type="presParOf" srcId="{98854FC9-726A-4394-9024-7B57AA816F2B}" destId="{C4697CC7-D76A-43A9-824D-B372CCEB2AB9}" srcOrd="6" destOrd="0" presId="urn:microsoft.com/office/officeart/2005/8/layout/vList6"/>
    <dgm:cxn modelId="{025B12F6-F859-4FAB-A445-B7A5761A0273}" type="presParOf" srcId="{C4697CC7-D76A-43A9-824D-B372CCEB2AB9}" destId="{CE5FE33F-59EB-45C1-BFE8-34D806524D70}" srcOrd="0" destOrd="0" presId="urn:microsoft.com/office/officeart/2005/8/layout/vList6"/>
    <dgm:cxn modelId="{C2ABA783-27FF-47AF-90B6-F3C12CD51ACA}" type="presParOf" srcId="{C4697CC7-D76A-43A9-824D-B372CCEB2AB9}" destId="{55725891-830D-45D9-9E03-C3B0D1C6C538}" srcOrd="1" destOrd="0" presId="urn:microsoft.com/office/officeart/2005/8/layout/vList6"/>
    <dgm:cxn modelId="{9C91F469-FD84-4486-94C7-5CF6BBA62FC4}" type="presParOf" srcId="{98854FC9-726A-4394-9024-7B57AA816F2B}" destId="{513C974F-EFD6-4FA0-A3A9-1DF3FCBE4B44}" srcOrd="7" destOrd="0" presId="urn:microsoft.com/office/officeart/2005/8/layout/vList6"/>
    <dgm:cxn modelId="{DAA6E932-9808-43F8-BFCB-ADF218564A8F}" type="presParOf" srcId="{98854FC9-726A-4394-9024-7B57AA816F2B}" destId="{52715C10-3D1D-4CC1-A36E-27FFACC2FB67}" srcOrd="8" destOrd="0" presId="urn:microsoft.com/office/officeart/2005/8/layout/vList6"/>
    <dgm:cxn modelId="{9ADA9A45-F346-4ABC-BC5D-C0EFC8FA8489}" type="presParOf" srcId="{52715C10-3D1D-4CC1-A36E-27FFACC2FB67}" destId="{F06CA68C-6997-4DD4-9853-D5676ED5F771}" srcOrd="0" destOrd="0" presId="urn:microsoft.com/office/officeart/2005/8/layout/vList6"/>
    <dgm:cxn modelId="{2BE38085-78AB-4243-AE54-5B0F47C9E20B}" type="presParOf" srcId="{52715C10-3D1D-4CC1-A36E-27FFACC2FB67}" destId="{3DAAEBED-53AD-4420-BFD7-4CD9C11BFF8F}" srcOrd="1" destOrd="0" presId="urn:microsoft.com/office/officeart/2005/8/layout/vList6"/>
    <dgm:cxn modelId="{03017F5C-4EB6-4858-9C11-CE671AB6A17E}" type="presParOf" srcId="{98854FC9-726A-4394-9024-7B57AA816F2B}" destId="{0FDCD871-5527-4C38-AD83-B0DDF9B69E24}" srcOrd="9" destOrd="0" presId="urn:microsoft.com/office/officeart/2005/8/layout/vList6"/>
    <dgm:cxn modelId="{FEF58646-FDDE-4941-82F6-D7425AE26CE6}" type="presParOf" srcId="{98854FC9-726A-4394-9024-7B57AA816F2B}" destId="{BE16A56A-5101-4DA5-B705-22A39F4443BE}" srcOrd="10" destOrd="0" presId="urn:microsoft.com/office/officeart/2005/8/layout/vList6"/>
    <dgm:cxn modelId="{D87323E7-8AAA-4A28-BFA9-2C6E54A66008}" type="presParOf" srcId="{BE16A56A-5101-4DA5-B705-22A39F4443BE}" destId="{8060E864-20F7-4F12-8461-72F48B4511D4}" srcOrd="0" destOrd="0" presId="urn:microsoft.com/office/officeart/2005/8/layout/vList6"/>
    <dgm:cxn modelId="{954A413A-6DE4-469C-B857-D4714EE35640}" type="presParOf" srcId="{BE16A56A-5101-4DA5-B705-22A39F4443BE}" destId="{9CEBB6B6-0B03-457E-858A-ACAA5E64C203}" srcOrd="1" destOrd="0" presId="urn:microsoft.com/office/officeart/2005/8/layout/vList6"/>
    <dgm:cxn modelId="{158CBD34-CC65-4513-9A95-10317518A481}" type="presParOf" srcId="{98854FC9-726A-4394-9024-7B57AA816F2B}" destId="{EB449356-68B6-4DA9-A54B-6462946BDC9B}" srcOrd="11" destOrd="0" presId="urn:microsoft.com/office/officeart/2005/8/layout/vList6"/>
    <dgm:cxn modelId="{6FF6BB99-6E97-4E8B-BC64-2CCD121638F0}" type="presParOf" srcId="{98854FC9-726A-4394-9024-7B57AA816F2B}" destId="{F797451B-3D38-44FD-9EA2-D0403AA15013}" srcOrd="12" destOrd="0" presId="urn:microsoft.com/office/officeart/2005/8/layout/vList6"/>
    <dgm:cxn modelId="{533ACF09-E03D-4794-990D-22F8EC99D8EA}" type="presParOf" srcId="{F797451B-3D38-44FD-9EA2-D0403AA15013}" destId="{38361185-A6C3-482A-9552-5A1779A5BCCE}" srcOrd="0" destOrd="0" presId="urn:microsoft.com/office/officeart/2005/8/layout/vList6"/>
    <dgm:cxn modelId="{176F6DE8-D4D4-48B5-A83F-4C83FC2A8953}" type="presParOf" srcId="{F797451B-3D38-44FD-9EA2-D0403AA15013}" destId="{13F2249F-2103-47EF-9BC1-5CD1F3FC7B88}" srcOrd="1" destOrd="0" presId="urn:microsoft.com/office/officeart/2005/8/layout/vList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20A0BF-B38B-4383-B9A0-0F642CCA59B0}" type="doc">
      <dgm:prSet loTypeId="urn:microsoft.com/office/officeart/2005/8/layout/vList3" loCatId="picture" qsTypeId="urn:microsoft.com/office/officeart/2005/8/quickstyle/simple1" qsCatId="simple" csTypeId="urn:microsoft.com/office/officeart/2005/8/colors/accent1_2" csCatId="accent1" phldr="1"/>
      <dgm:spPr/>
    </dgm:pt>
    <dgm:pt modelId="{9EDCEA5A-F735-479D-8C4D-C066C9D720D4}">
      <dgm:prSet phldrT="[Text]" custT="1"/>
      <dgm:spPr>
        <a:solidFill>
          <a:schemeClr val="tx2">
            <a:lumMod val="60000"/>
            <a:lumOff val="40000"/>
          </a:schemeClr>
        </a:solidFill>
      </dgm:spPr>
      <dgm:t>
        <a:bodyPr/>
        <a:lstStyle/>
        <a:p>
          <a:r>
            <a:rPr lang="en-US" sz="2400" b="0" dirty="0" smtClean="0">
              <a:solidFill>
                <a:schemeClr val="tx1"/>
              </a:solidFill>
              <a:effectLst/>
              <a:latin typeface="Century Gothic" pitchFamily="34" charset="0"/>
            </a:rPr>
            <a:t>Explain and describe the services offered to the public by the Judiciary of Guam</a:t>
          </a:r>
          <a:endParaRPr lang="en-US" sz="2400" b="0" dirty="0">
            <a:solidFill>
              <a:schemeClr val="tx1"/>
            </a:solidFill>
            <a:effectLst/>
            <a:latin typeface="Century Gothic" pitchFamily="34" charset="0"/>
          </a:endParaRPr>
        </a:p>
      </dgm:t>
    </dgm:pt>
    <dgm:pt modelId="{5B2A6B47-275E-4969-AA55-919D3CFEC684}" type="parTrans" cxnId="{66225391-FA09-4236-BFFF-A81938CFEF92}">
      <dgm:prSet/>
      <dgm:spPr/>
      <dgm:t>
        <a:bodyPr/>
        <a:lstStyle/>
        <a:p>
          <a:endParaRPr lang="en-US"/>
        </a:p>
      </dgm:t>
    </dgm:pt>
    <dgm:pt modelId="{4EA6A329-28AB-4165-A208-609C324F10F3}" type="sibTrans" cxnId="{66225391-FA09-4236-BFFF-A81938CFEF92}">
      <dgm:prSet/>
      <dgm:spPr/>
      <dgm:t>
        <a:bodyPr/>
        <a:lstStyle/>
        <a:p>
          <a:endParaRPr lang="en-US"/>
        </a:p>
      </dgm:t>
    </dgm:pt>
    <dgm:pt modelId="{AE5D868B-4A07-4BF8-B5BD-49B430717E40}">
      <dgm:prSet phldrT="[Text]" custT="1"/>
      <dgm:spPr>
        <a:solidFill>
          <a:srgbClr val="FFC000"/>
        </a:solidFill>
      </dgm:spPr>
      <dgm:t>
        <a:bodyPr/>
        <a:lstStyle/>
        <a:p>
          <a:r>
            <a:rPr lang="en-US" sz="2400" b="0" dirty="0" smtClean="0">
              <a:solidFill>
                <a:schemeClr val="tx1"/>
              </a:solidFill>
              <a:effectLst/>
              <a:latin typeface="Century Gothic" pitchFamily="34" charset="0"/>
            </a:rPr>
            <a:t>Identify and understand the keywords used in the lesson</a:t>
          </a:r>
          <a:endParaRPr lang="en-US" sz="2400" b="0" dirty="0">
            <a:solidFill>
              <a:schemeClr val="tx1"/>
            </a:solidFill>
            <a:effectLst/>
            <a:latin typeface="Century Gothic" pitchFamily="34" charset="0"/>
          </a:endParaRPr>
        </a:p>
      </dgm:t>
    </dgm:pt>
    <dgm:pt modelId="{E2ACADB4-CBC8-455D-8309-F5F5694EA4E0}" type="parTrans" cxnId="{DF96730B-F887-4AA6-92B9-0B1E451CAC01}">
      <dgm:prSet/>
      <dgm:spPr/>
      <dgm:t>
        <a:bodyPr/>
        <a:lstStyle/>
        <a:p>
          <a:endParaRPr lang="en-US"/>
        </a:p>
      </dgm:t>
    </dgm:pt>
    <dgm:pt modelId="{B73F534A-AE4C-46FB-8030-19080BF15644}" type="sibTrans" cxnId="{DF96730B-F887-4AA6-92B9-0B1E451CAC01}">
      <dgm:prSet/>
      <dgm:spPr/>
      <dgm:t>
        <a:bodyPr/>
        <a:lstStyle/>
        <a:p>
          <a:endParaRPr lang="en-US"/>
        </a:p>
      </dgm:t>
    </dgm:pt>
    <dgm:pt modelId="{2A3CFE84-027C-43EB-80B6-28F92FD414A0}" type="pres">
      <dgm:prSet presAssocID="{6C20A0BF-B38B-4383-B9A0-0F642CCA59B0}" presName="linearFlow" presStyleCnt="0">
        <dgm:presLayoutVars>
          <dgm:dir/>
          <dgm:resizeHandles val="exact"/>
        </dgm:presLayoutVars>
      </dgm:prSet>
      <dgm:spPr/>
    </dgm:pt>
    <dgm:pt modelId="{CF42B1D0-FBEC-4A45-8672-C26A1D47D28A}" type="pres">
      <dgm:prSet presAssocID="{9EDCEA5A-F735-479D-8C4D-C066C9D720D4}" presName="composite" presStyleCnt="0"/>
      <dgm:spPr/>
    </dgm:pt>
    <dgm:pt modelId="{0BB4F598-833A-4EE4-BE78-5F9335BCF409}" type="pres">
      <dgm:prSet presAssocID="{9EDCEA5A-F735-479D-8C4D-C066C9D720D4}" presName="imgShp" presStyleLbl="fgImgPlace1" presStyleIdx="0" presStyleCnt="2" custScaleX="135004" custScaleY="84378" custLinFactNeighborX="-29291" custLinFactNeighborY="-31"/>
      <dgm:spPr>
        <a:blipFill>
          <a:blip xmlns:r="http://schemas.openxmlformats.org/officeDocument/2006/relationships" r:embed="rId1">
            <a:extLst>
              <a:ext uri="{28A0092B-C50C-407E-A947-70E740481C1C}">
                <a14:useLocalDpi xmlns:a14="http://schemas.microsoft.com/office/drawing/2010/main" val="0"/>
              </a:ext>
            </a:extLst>
          </a:blip>
          <a:srcRect/>
          <a:stretch>
            <a:fillRect t="-30000" b="-30000"/>
          </a:stretch>
        </a:blipFill>
      </dgm:spPr>
    </dgm:pt>
    <dgm:pt modelId="{C574444C-DC80-4861-B7E8-B03EF38AC125}" type="pres">
      <dgm:prSet presAssocID="{9EDCEA5A-F735-479D-8C4D-C066C9D720D4}" presName="txShp" presStyleLbl="node1" presStyleIdx="0" presStyleCnt="2" custScaleX="113758">
        <dgm:presLayoutVars>
          <dgm:bulletEnabled val="1"/>
        </dgm:presLayoutVars>
      </dgm:prSet>
      <dgm:spPr/>
      <dgm:t>
        <a:bodyPr/>
        <a:lstStyle/>
        <a:p>
          <a:endParaRPr lang="en-US"/>
        </a:p>
      </dgm:t>
    </dgm:pt>
    <dgm:pt modelId="{01ED4ABC-CAC8-487E-BCC3-F85FCE4D09F5}" type="pres">
      <dgm:prSet presAssocID="{4EA6A329-28AB-4165-A208-609C324F10F3}" presName="spacing" presStyleCnt="0"/>
      <dgm:spPr/>
    </dgm:pt>
    <dgm:pt modelId="{D875ABFA-DAC6-4A4E-86AA-85153CF2D20C}" type="pres">
      <dgm:prSet presAssocID="{AE5D868B-4A07-4BF8-B5BD-49B430717E40}" presName="composite" presStyleCnt="0"/>
      <dgm:spPr/>
    </dgm:pt>
    <dgm:pt modelId="{007AAFA6-BB3F-47E4-8FC6-6A84CE98FB78}" type="pres">
      <dgm:prSet presAssocID="{AE5D868B-4A07-4BF8-B5BD-49B430717E40}" presName="imgShp" presStyleLbl="fgImgPlace1" presStyleIdx="1" presStyleCnt="2" custScaleX="135004" custScaleY="84378" custLinFactNeighborX="-29766" custLinFactNeighborY="1863"/>
      <dgm:spPr>
        <a:blipFill>
          <a:blip xmlns:r="http://schemas.openxmlformats.org/officeDocument/2006/relationships" r:embed="rId1">
            <a:extLst>
              <a:ext uri="{28A0092B-C50C-407E-A947-70E740481C1C}">
                <a14:useLocalDpi xmlns:a14="http://schemas.microsoft.com/office/drawing/2010/main" val="0"/>
              </a:ext>
            </a:extLst>
          </a:blip>
          <a:srcRect/>
          <a:stretch>
            <a:fillRect t="-30000" b="-30000"/>
          </a:stretch>
        </a:blipFill>
      </dgm:spPr>
      <dgm:t>
        <a:bodyPr/>
        <a:lstStyle/>
        <a:p>
          <a:endParaRPr lang="en-US"/>
        </a:p>
      </dgm:t>
    </dgm:pt>
    <dgm:pt modelId="{4723FC88-01DF-4D39-A586-94B633128C45}" type="pres">
      <dgm:prSet presAssocID="{AE5D868B-4A07-4BF8-B5BD-49B430717E40}" presName="txShp" presStyleLbl="node1" presStyleIdx="1" presStyleCnt="2" custScaleX="114153">
        <dgm:presLayoutVars>
          <dgm:bulletEnabled val="1"/>
        </dgm:presLayoutVars>
      </dgm:prSet>
      <dgm:spPr/>
      <dgm:t>
        <a:bodyPr/>
        <a:lstStyle/>
        <a:p>
          <a:endParaRPr lang="en-US"/>
        </a:p>
      </dgm:t>
    </dgm:pt>
  </dgm:ptLst>
  <dgm:cxnLst>
    <dgm:cxn modelId="{492B81AE-E8E5-4B20-AE46-741CC325B5C9}" type="presOf" srcId="{9EDCEA5A-F735-479D-8C4D-C066C9D720D4}" destId="{C574444C-DC80-4861-B7E8-B03EF38AC125}" srcOrd="0" destOrd="0" presId="urn:microsoft.com/office/officeart/2005/8/layout/vList3"/>
    <dgm:cxn modelId="{66225391-FA09-4236-BFFF-A81938CFEF92}" srcId="{6C20A0BF-B38B-4383-B9A0-0F642CCA59B0}" destId="{9EDCEA5A-F735-479D-8C4D-C066C9D720D4}" srcOrd="0" destOrd="0" parTransId="{5B2A6B47-275E-4969-AA55-919D3CFEC684}" sibTransId="{4EA6A329-28AB-4165-A208-609C324F10F3}"/>
    <dgm:cxn modelId="{DF96730B-F887-4AA6-92B9-0B1E451CAC01}" srcId="{6C20A0BF-B38B-4383-B9A0-0F642CCA59B0}" destId="{AE5D868B-4A07-4BF8-B5BD-49B430717E40}" srcOrd="1" destOrd="0" parTransId="{E2ACADB4-CBC8-455D-8309-F5F5694EA4E0}" sibTransId="{B73F534A-AE4C-46FB-8030-19080BF15644}"/>
    <dgm:cxn modelId="{321719E4-37EF-455B-A5BD-107B8EE6EF2C}" type="presOf" srcId="{AE5D868B-4A07-4BF8-B5BD-49B430717E40}" destId="{4723FC88-01DF-4D39-A586-94B633128C45}" srcOrd="0" destOrd="0" presId="urn:microsoft.com/office/officeart/2005/8/layout/vList3"/>
    <dgm:cxn modelId="{3D63A500-5562-4980-9D7B-7D27B849C12F}" type="presOf" srcId="{6C20A0BF-B38B-4383-B9A0-0F642CCA59B0}" destId="{2A3CFE84-027C-43EB-80B6-28F92FD414A0}" srcOrd="0" destOrd="0" presId="urn:microsoft.com/office/officeart/2005/8/layout/vList3"/>
    <dgm:cxn modelId="{E0E07053-F569-4DF0-BF99-2964E8DFB298}" type="presParOf" srcId="{2A3CFE84-027C-43EB-80B6-28F92FD414A0}" destId="{CF42B1D0-FBEC-4A45-8672-C26A1D47D28A}" srcOrd="0" destOrd="0" presId="urn:microsoft.com/office/officeart/2005/8/layout/vList3"/>
    <dgm:cxn modelId="{70190AC1-EFF7-46A1-8768-937129F7B6C0}" type="presParOf" srcId="{CF42B1D0-FBEC-4A45-8672-C26A1D47D28A}" destId="{0BB4F598-833A-4EE4-BE78-5F9335BCF409}" srcOrd="0" destOrd="0" presId="urn:microsoft.com/office/officeart/2005/8/layout/vList3"/>
    <dgm:cxn modelId="{617924D9-D6E8-41BA-B966-6793C81CFB88}" type="presParOf" srcId="{CF42B1D0-FBEC-4A45-8672-C26A1D47D28A}" destId="{C574444C-DC80-4861-B7E8-B03EF38AC125}" srcOrd="1" destOrd="0" presId="urn:microsoft.com/office/officeart/2005/8/layout/vList3"/>
    <dgm:cxn modelId="{04E2A3FF-39EE-4C90-8787-4E0AD27F9E99}" type="presParOf" srcId="{2A3CFE84-027C-43EB-80B6-28F92FD414A0}" destId="{01ED4ABC-CAC8-487E-BCC3-F85FCE4D09F5}" srcOrd="1" destOrd="0" presId="urn:microsoft.com/office/officeart/2005/8/layout/vList3"/>
    <dgm:cxn modelId="{105836F5-9FC0-444B-AE4B-DAAA1224A14D}" type="presParOf" srcId="{2A3CFE84-027C-43EB-80B6-28F92FD414A0}" destId="{D875ABFA-DAC6-4A4E-86AA-85153CF2D20C}" srcOrd="2" destOrd="0" presId="urn:microsoft.com/office/officeart/2005/8/layout/vList3"/>
    <dgm:cxn modelId="{F6D5A84B-1729-4307-8B67-1E2D49FF17E8}" type="presParOf" srcId="{D875ABFA-DAC6-4A4E-86AA-85153CF2D20C}" destId="{007AAFA6-BB3F-47E4-8FC6-6A84CE98FB78}" srcOrd="0" destOrd="0" presId="urn:microsoft.com/office/officeart/2005/8/layout/vList3"/>
    <dgm:cxn modelId="{3AD1CBB1-FDD6-442E-A816-35A7789984B7}" type="presParOf" srcId="{D875ABFA-DAC6-4A4E-86AA-85153CF2D20C}" destId="{4723FC88-01DF-4D39-A586-94B633128C45}" srcOrd="1" destOrd="0" presId="urn:microsoft.com/office/officeart/2005/8/layout/vList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C20A0BF-B38B-4383-B9A0-0F642CCA59B0}" type="doc">
      <dgm:prSet loTypeId="urn:microsoft.com/office/officeart/2005/8/layout/vList3" loCatId="picture" qsTypeId="urn:microsoft.com/office/officeart/2005/8/quickstyle/simple1" qsCatId="simple" csTypeId="urn:microsoft.com/office/officeart/2005/8/colors/accent1_2" csCatId="accent1" phldr="1"/>
      <dgm:spPr/>
    </dgm:pt>
    <dgm:pt modelId="{9EDCEA5A-F735-479D-8C4D-C066C9D720D4}">
      <dgm:prSet phldrT="[Text]" custT="1"/>
      <dgm:spPr>
        <a:solidFill>
          <a:schemeClr val="tx2">
            <a:lumMod val="60000"/>
            <a:lumOff val="40000"/>
          </a:schemeClr>
        </a:solidFill>
      </dgm:spPr>
      <dgm:t>
        <a:bodyPr/>
        <a:lstStyle/>
        <a:p>
          <a:r>
            <a:rPr lang="en-US" sz="2400" b="0" dirty="0" smtClean="0">
              <a:solidFill>
                <a:schemeClr val="tx1"/>
              </a:solidFill>
              <a:effectLst/>
              <a:latin typeface="Century Gothic" pitchFamily="34" charset="0"/>
            </a:rPr>
            <a:t>Describe </a:t>
          </a:r>
          <a:r>
            <a:rPr lang="en-US" sz="2400" b="0" dirty="0" smtClean="0">
              <a:solidFill>
                <a:schemeClr val="tx1"/>
              </a:solidFill>
              <a:effectLst/>
              <a:latin typeface="Century Gothic" pitchFamily="34" charset="0"/>
            </a:rPr>
            <a:t>and explain the services offered online by the Judiciary of Guam</a:t>
          </a:r>
          <a:endParaRPr lang="en-US" sz="2400" b="0" dirty="0">
            <a:solidFill>
              <a:schemeClr val="tx1"/>
            </a:solidFill>
            <a:effectLst/>
            <a:latin typeface="Century Gothic" pitchFamily="34" charset="0"/>
          </a:endParaRPr>
        </a:p>
      </dgm:t>
    </dgm:pt>
    <dgm:pt modelId="{5B2A6B47-275E-4969-AA55-919D3CFEC684}" type="parTrans" cxnId="{66225391-FA09-4236-BFFF-A81938CFEF92}">
      <dgm:prSet/>
      <dgm:spPr/>
      <dgm:t>
        <a:bodyPr/>
        <a:lstStyle/>
        <a:p>
          <a:endParaRPr lang="en-US"/>
        </a:p>
      </dgm:t>
    </dgm:pt>
    <dgm:pt modelId="{4EA6A329-28AB-4165-A208-609C324F10F3}" type="sibTrans" cxnId="{66225391-FA09-4236-BFFF-A81938CFEF92}">
      <dgm:prSet/>
      <dgm:spPr/>
      <dgm:t>
        <a:bodyPr/>
        <a:lstStyle/>
        <a:p>
          <a:endParaRPr lang="en-US"/>
        </a:p>
      </dgm:t>
    </dgm:pt>
    <dgm:pt modelId="{2A3CFE84-027C-43EB-80B6-28F92FD414A0}" type="pres">
      <dgm:prSet presAssocID="{6C20A0BF-B38B-4383-B9A0-0F642CCA59B0}" presName="linearFlow" presStyleCnt="0">
        <dgm:presLayoutVars>
          <dgm:dir/>
          <dgm:resizeHandles val="exact"/>
        </dgm:presLayoutVars>
      </dgm:prSet>
      <dgm:spPr/>
    </dgm:pt>
    <dgm:pt modelId="{CF42B1D0-FBEC-4A45-8672-C26A1D47D28A}" type="pres">
      <dgm:prSet presAssocID="{9EDCEA5A-F735-479D-8C4D-C066C9D720D4}" presName="composite" presStyleCnt="0"/>
      <dgm:spPr/>
    </dgm:pt>
    <dgm:pt modelId="{0BB4F598-833A-4EE4-BE78-5F9335BCF409}" type="pres">
      <dgm:prSet presAssocID="{9EDCEA5A-F735-479D-8C4D-C066C9D720D4}" presName="imgShp" presStyleLbl="fgImgPlace1" presStyleIdx="0" presStyleCnt="1" custScaleX="135004" custScaleY="84378" custLinFactNeighborX="-29291" custLinFactNeighborY="-31"/>
      <dgm:spPr>
        <a:blipFill>
          <a:blip xmlns:r="http://schemas.openxmlformats.org/officeDocument/2006/relationships" r:embed="rId1">
            <a:extLst>
              <a:ext uri="{28A0092B-C50C-407E-A947-70E740481C1C}">
                <a14:useLocalDpi xmlns:a14="http://schemas.microsoft.com/office/drawing/2010/main" val="0"/>
              </a:ext>
            </a:extLst>
          </a:blip>
          <a:srcRect/>
          <a:stretch>
            <a:fillRect t="-30000" b="-30000"/>
          </a:stretch>
        </a:blipFill>
      </dgm:spPr>
    </dgm:pt>
    <dgm:pt modelId="{C574444C-DC80-4861-B7E8-B03EF38AC125}" type="pres">
      <dgm:prSet presAssocID="{9EDCEA5A-F735-479D-8C4D-C066C9D720D4}" presName="txShp" presStyleLbl="node1" presStyleIdx="0" presStyleCnt="1" custScaleX="113758">
        <dgm:presLayoutVars>
          <dgm:bulletEnabled val="1"/>
        </dgm:presLayoutVars>
      </dgm:prSet>
      <dgm:spPr/>
      <dgm:t>
        <a:bodyPr/>
        <a:lstStyle/>
        <a:p>
          <a:endParaRPr lang="en-US"/>
        </a:p>
      </dgm:t>
    </dgm:pt>
  </dgm:ptLst>
  <dgm:cxnLst>
    <dgm:cxn modelId="{59117147-8977-457A-B98B-6652032F8D18}" type="presOf" srcId="{9EDCEA5A-F735-479D-8C4D-C066C9D720D4}" destId="{C574444C-DC80-4861-B7E8-B03EF38AC125}" srcOrd="0" destOrd="0" presId="urn:microsoft.com/office/officeart/2005/8/layout/vList3"/>
    <dgm:cxn modelId="{66225391-FA09-4236-BFFF-A81938CFEF92}" srcId="{6C20A0BF-B38B-4383-B9A0-0F642CCA59B0}" destId="{9EDCEA5A-F735-479D-8C4D-C066C9D720D4}" srcOrd="0" destOrd="0" parTransId="{5B2A6B47-275E-4969-AA55-919D3CFEC684}" sibTransId="{4EA6A329-28AB-4165-A208-609C324F10F3}"/>
    <dgm:cxn modelId="{A6E9442F-F19C-48CE-BF18-1E3AA4BB7306}" type="presOf" srcId="{6C20A0BF-B38B-4383-B9A0-0F642CCA59B0}" destId="{2A3CFE84-027C-43EB-80B6-28F92FD414A0}" srcOrd="0" destOrd="0" presId="urn:microsoft.com/office/officeart/2005/8/layout/vList3"/>
    <dgm:cxn modelId="{EB2E1000-145C-46FE-97F9-D1C0CAF45166}" type="presParOf" srcId="{2A3CFE84-027C-43EB-80B6-28F92FD414A0}" destId="{CF42B1D0-FBEC-4A45-8672-C26A1D47D28A}" srcOrd="0" destOrd="0" presId="urn:microsoft.com/office/officeart/2005/8/layout/vList3"/>
    <dgm:cxn modelId="{C25ACA17-C0DD-4733-8EF7-890E7F501865}" type="presParOf" srcId="{CF42B1D0-FBEC-4A45-8672-C26A1D47D28A}" destId="{0BB4F598-833A-4EE4-BE78-5F9335BCF409}" srcOrd="0" destOrd="0" presId="urn:microsoft.com/office/officeart/2005/8/layout/vList3"/>
    <dgm:cxn modelId="{78307242-B782-4B2A-8B69-394F2D471419}" type="presParOf" srcId="{CF42B1D0-FBEC-4A45-8672-C26A1D47D28A}" destId="{C574444C-DC80-4861-B7E8-B03EF38AC125}" srcOrd="1" destOrd="0" presId="urn:microsoft.com/office/officeart/2005/8/layout/vList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74444C-DC80-4861-B7E8-B03EF38AC125}">
      <dsp:nvSpPr>
        <dsp:cNvPr id="0" name=""/>
        <dsp:cNvSpPr/>
      </dsp:nvSpPr>
      <dsp:spPr>
        <a:xfrm rot="10800000">
          <a:off x="1431180" y="2483"/>
          <a:ext cx="5476236" cy="2119563"/>
        </a:xfrm>
        <a:prstGeom prst="homePlate">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4669" tIns="91440" rIns="170688" bIns="91440" numCol="1" spcCol="1270" anchor="ctr" anchorCtr="0">
          <a:noAutofit/>
        </a:bodyPr>
        <a:lstStyle/>
        <a:p>
          <a:pPr lvl="0" algn="ctr" defTabSz="1066800">
            <a:lnSpc>
              <a:spcPct val="90000"/>
            </a:lnSpc>
            <a:spcBef>
              <a:spcPct val="0"/>
            </a:spcBef>
            <a:spcAft>
              <a:spcPct val="35000"/>
            </a:spcAft>
          </a:pPr>
          <a:r>
            <a:rPr lang="en-US" sz="2400" b="0" kern="1200" dirty="0" smtClean="0">
              <a:solidFill>
                <a:schemeClr val="tx1"/>
              </a:solidFill>
              <a:effectLst/>
              <a:latin typeface="Century Gothic" pitchFamily="34" charset="0"/>
            </a:rPr>
            <a:t>Identify the types of court services </a:t>
          </a:r>
          <a:endParaRPr lang="en-US" sz="2400" b="0" kern="1200" dirty="0">
            <a:solidFill>
              <a:schemeClr val="tx1"/>
            </a:solidFill>
            <a:effectLst/>
            <a:latin typeface="Century Gothic" pitchFamily="34" charset="0"/>
          </a:endParaRPr>
        </a:p>
      </dsp:txBody>
      <dsp:txXfrm rot="10800000">
        <a:off x="1961071" y="2483"/>
        <a:ext cx="4946345" cy="2119563"/>
      </dsp:txXfrm>
    </dsp:sp>
    <dsp:sp modelId="{0BB4F598-833A-4EE4-BE78-5F9335BCF409}">
      <dsp:nvSpPr>
        <dsp:cNvPr id="0" name=""/>
        <dsp:cNvSpPr/>
      </dsp:nvSpPr>
      <dsp:spPr>
        <a:xfrm>
          <a:off x="0" y="167385"/>
          <a:ext cx="2861495" cy="1788445"/>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30000" b="-3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723FC88-01DF-4D39-A586-94B633128C45}">
      <dsp:nvSpPr>
        <dsp:cNvPr id="0" name=""/>
        <dsp:cNvSpPr/>
      </dsp:nvSpPr>
      <dsp:spPr>
        <a:xfrm rot="10800000">
          <a:off x="1416919" y="2754752"/>
          <a:ext cx="5495251" cy="2119563"/>
        </a:xfrm>
        <a:prstGeom prst="homePlat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4669" tIns="91440" rIns="170688" bIns="91440" numCol="1" spcCol="1270" anchor="ctr" anchorCtr="0">
          <a:noAutofit/>
        </a:bodyPr>
        <a:lstStyle/>
        <a:p>
          <a:pPr lvl="0" algn="ctr" defTabSz="1066800">
            <a:lnSpc>
              <a:spcPct val="90000"/>
            </a:lnSpc>
            <a:spcBef>
              <a:spcPct val="0"/>
            </a:spcBef>
            <a:spcAft>
              <a:spcPct val="35000"/>
            </a:spcAft>
          </a:pPr>
          <a:r>
            <a:rPr lang="en-US" sz="2400" b="0" kern="1200" dirty="0" smtClean="0">
              <a:solidFill>
                <a:schemeClr val="tx1"/>
              </a:solidFill>
              <a:effectLst/>
              <a:latin typeface="Century Gothic" pitchFamily="34" charset="0"/>
            </a:rPr>
            <a:t>Describe some of the services offered within the Judiciary of Guam</a:t>
          </a:r>
          <a:endParaRPr lang="en-US" sz="2400" b="0" kern="1200" dirty="0">
            <a:solidFill>
              <a:schemeClr val="tx1"/>
            </a:solidFill>
            <a:effectLst/>
            <a:latin typeface="Century Gothic" pitchFamily="34" charset="0"/>
          </a:endParaRPr>
        </a:p>
      </dsp:txBody>
      <dsp:txXfrm rot="10800000">
        <a:off x="1946810" y="2754752"/>
        <a:ext cx="4965360" cy="2119563"/>
      </dsp:txXfrm>
    </dsp:sp>
    <dsp:sp modelId="{007AAFA6-BB3F-47E4-8FC6-6A84CE98FB78}">
      <dsp:nvSpPr>
        <dsp:cNvPr id="0" name=""/>
        <dsp:cNvSpPr/>
      </dsp:nvSpPr>
      <dsp:spPr>
        <a:xfrm>
          <a:off x="0" y="2959799"/>
          <a:ext cx="2861495" cy="1788445"/>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30000" b="-3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5668FD-1F21-4D9C-A8BA-42E9C685671E}">
      <dsp:nvSpPr>
        <dsp:cNvPr id="0" name=""/>
        <dsp:cNvSpPr/>
      </dsp:nvSpPr>
      <dsp:spPr>
        <a:xfrm>
          <a:off x="2262" y="163473"/>
          <a:ext cx="2205632" cy="88225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b="0" kern="1200" dirty="0" smtClean="0">
              <a:solidFill>
                <a:schemeClr val="tx1"/>
              </a:solidFill>
              <a:latin typeface="Century Gothic" pitchFamily="34" charset="0"/>
            </a:rPr>
            <a:t>Within the Judiciary</a:t>
          </a:r>
          <a:endParaRPr lang="en-US" sz="1800" b="0" kern="1200" dirty="0">
            <a:solidFill>
              <a:schemeClr val="tx1"/>
            </a:solidFill>
            <a:latin typeface="Century Gothic" pitchFamily="34" charset="0"/>
          </a:endParaRPr>
        </a:p>
      </dsp:txBody>
      <dsp:txXfrm>
        <a:off x="2262" y="163473"/>
        <a:ext cx="2205632" cy="882253"/>
      </dsp:txXfrm>
    </dsp:sp>
    <dsp:sp modelId="{E37C6760-B0C3-48B7-A321-4616B9E32EA4}">
      <dsp:nvSpPr>
        <dsp:cNvPr id="0" name=""/>
        <dsp:cNvSpPr/>
      </dsp:nvSpPr>
      <dsp:spPr>
        <a:xfrm>
          <a:off x="2262" y="1045726"/>
          <a:ext cx="2205632" cy="28548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latin typeface="Century Gothic" pitchFamily="34" charset="0"/>
            </a:rPr>
            <a:t>Client Services and Family Counseling Division (CSFCD)</a:t>
          </a:r>
          <a:endParaRPr lang="en-US" sz="1400" kern="1200" dirty="0">
            <a:latin typeface="Century Gothic" pitchFamily="34" charset="0"/>
          </a:endParaRPr>
        </a:p>
        <a:p>
          <a:pPr marL="114300" lvl="1" indent="-114300" algn="l" defTabSz="622300">
            <a:lnSpc>
              <a:spcPct val="90000"/>
            </a:lnSpc>
            <a:spcBef>
              <a:spcPct val="0"/>
            </a:spcBef>
            <a:spcAft>
              <a:spcPct val="15000"/>
            </a:spcAft>
            <a:buChar char="••"/>
          </a:pPr>
          <a:r>
            <a:rPr lang="en-US" sz="1400" kern="1200" dirty="0" smtClean="0">
              <a:latin typeface="Century Gothic" pitchFamily="34" charset="0"/>
            </a:rPr>
            <a:t>Alternative Sentencing Office</a:t>
          </a:r>
          <a:endParaRPr lang="en-US" sz="1400" kern="1200" dirty="0">
            <a:latin typeface="Century Gothic" pitchFamily="34" charset="0"/>
          </a:endParaRPr>
        </a:p>
        <a:p>
          <a:pPr marL="114300" lvl="1" indent="-114300" algn="l" defTabSz="622300">
            <a:lnSpc>
              <a:spcPct val="90000"/>
            </a:lnSpc>
            <a:spcBef>
              <a:spcPct val="0"/>
            </a:spcBef>
            <a:spcAft>
              <a:spcPct val="15000"/>
            </a:spcAft>
            <a:buChar char="••"/>
          </a:pPr>
          <a:r>
            <a:rPr lang="en-US" sz="1400" kern="1200" dirty="0" smtClean="0">
              <a:latin typeface="Century Gothic" pitchFamily="34" charset="0"/>
            </a:rPr>
            <a:t>Court Interpreter Services</a:t>
          </a:r>
          <a:endParaRPr lang="en-US" sz="1400" kern="1200" dirty="0">
            <a:latin typeface="Century Gothic" pitchFamily="34" charset="0"/>
          </a:endParaRPr>
        </a:p>
      </dsp:txBody>
      <dsp:txXfrm>
        <a:off x="2262" y="1045726"/>
        <a:ext cx="2205632" cy="2854800"/>
      </dsp:txXfrm>
    </dsp:sp>
    <dsp:sp modelId="{FA6A0D2C-37E5-4A22-802F-D14865412972}">
      <dsp:nvSpPr>
        <dsp:cNvPr id="0" name=""/>
        <dsp:cNvSpPr/>
      </dsp:nvSpPr>
      <dsp:spPr>
        <a:xfrm>
          <a:off x="2516683" y="163473"/>
          <a:ext cx="2205632" cy="88225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latin typeface="Century Gothic" pitchFamily="34" charset="0"/>
            </a:rPr>
            <a:t>General Public</a:t>
          </a:r>
          <a:endParaRPr lang="en-US" sz="2000" kern="1200" dirty="0">
            <a:solidFill>
              <a:schemeClr val="tx1"/>
            </a:solidFill>
            <a:latin typeface="Century Gothic" pitchFamily="34" charset="0"/>
          </a:endParaRPr>
        </a:p>
      </dsp:txBody>
      <dsp:txXfrm>
        <a:off x="2516683" y="163473"/>
        <a:ext cx="2205632" cy="882253"/>
      </dsp:txXfrm>
    </dsp:sp>
    <dsp:sp modelId="{90D5FE97-AB1E-4D76-BB73-3ABA55255817}">
      <dsp:nvSpPr>
        <dsp:cNvPr id="0" name=""/>
        <dsp:cNvSpPr/>
      </dsp:nvSpPr>
      <dsp:spPr>
        <a:xfrm>
          <a:off x="2516683" y="1045726"/>
          <a:ext cx="2205632" cy="28548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latin typeface="Century Gothic" pitchFamily="34" charset="0"/>
            </a:rPr>
            <a:t>Judicial Services Center</a:t>
          </a:r>
          <a:endParaRPr lang="en-US" sz="1400" kern="1200" dirty="0">
            <a:latin typeface="Century Gothic" pitchFamily="34" charset="0"/>
          </a:endParaRPr>
        </a:p>
        <a:p>
          <a:pPr marL="114300" lvl="1" indent="-114300" algn="l" defTabSz="622300">
            <a:lnSpc>
              <a:spcPct val="90000"/>
            </a:lnSpc>
            <a:spcBef>
              <a:spcPct val="0"/>
            </a:spcBef>
            <a:spcAft>
              <a:spcPct val="15000"/>
            </a:spcAft>
            <a:buChar char="••"/>
          </a:pPr>
          <a:r>
            <a:rPr lang="en-US" sz="1400" kern="1200" dirty="0" smtClean="0">
              <a:latin typeface="Century Gothic" pitchFamily="34" charset="0"/>
            </a:rPr>
            <a:t>Self-Represented Kiosks</a:t>
          </a:r>
          <a:endParaRPr lang="en-US" sz="1400" kern="1200" dirty="0">
            <a:latin typeface="Century Gothic" pitchFamily="34" charset="0"/>
          </a:endParaRPr>
        </a:p>
        <a:p>
          <a:pPr marL="114300" lvl="1" indent="-114300" algn="l" defTabSz="622300">
            <a:lnSpc>
              <a:spcPct val="90000"/>
            </a:lnSpc>
            <a:spcBef>
              <a:spcPct val="0"/>
            </a:spcBef>
            <a:spcAft>
              <a:spcPct val="15000"/>
            </a:spcAft>
            <a:buChar char="••"/>
          </a:pPr>
          <a:r>
            <a:rPr lang="en-US" sz="1400" kern="1200" dirty="0" smtClean="0">
              <a:latin typeface="Century Gothic" pitchFamily="34" charset="0"/>
            </a:rPr>
            <a:t>Office of the Public Guardian</a:t>
          </a:r>
          <a:endParaRPr lang="en-US" sz="1400" kern="1200" dirty="0">
            <a:latin typeface="Century Gothic" pitchFamily="34" charset="0"/>
          </a:endParaRPr>
        </a:p>
        <a:p>
          <a:pPr marL="114300" lvl="1" indent="-114300" algn="l" defTabSz="622300">
            <a:lnSpc>
              <a:spcPct val="90000"/>
            </a:lnSpc>
            <a:spcBef>
              <a:spcPct val="0"/>
            </a:spcBef>
            <a:spcAft>
              <a:spcPct val="15000"/>
            </a:spcAft>
            <a:buChar char="••"/>
          </a:pPr>
          <a:r>
            <a:rPr lang="en-US" sz="1400" kern="1200" dirty="0" smtClean="0">
              <a:latin typeface="Century Gothic" pitchFamily="34" charset="0"/>
            </a:rPr>
            <a:t>Court Interpreter Services</a:t>
          </a:r>
          <a:endParaRPr lang="en-US" sz="1400" kern="1200" dirty="0">
            <a:latin typeface="Century Gothic" pitchFamily="34" charset="0"/>
          </a:endParaRPr>
        </a:p>
        <a:p>
          <a:pPr marL="114300" lvl="1" indent="-114300" algn="l" defTabSz="622300">
            <a:lnSpc>
              <a:spcPct val="90000"/>
            </a:lnSpc>
            <a:spcBef>
              <a:spcPct val="0"/>
            </a:spcBef>
            <a:spcAft>
              <a:spcPct val="15000"/>
            </a:spcAft>
            <a:buChar char="••"/>
          </a:pPr>
          <a:r>
            <a:rPr lang="en-US" sz="1400" kern="1200" dirty="0" smtClean="0">
              <a:latin typeface="Century Gothic" pitchFamily="34" charset="0"/>
            </a:rPr>
            <a:t>Guam Bar</a:t>
          </a:r>
          <a:endParaRPr lang="en-US" sz="1400" kern="1200" dirty="0">
            <a:latin typeface="Century Gothic" pitchFamily="34" charset="0"/>
          </a:endParaRPr>
        </a:p>
      </dsp:txBody>
      <dsp:txXfrm>
        <a:off x="2516683" y="1045726"/>
        <a:ext cx="2205632" cy="2854800"/>
      </dsp:txXfrm>
    </dsp:sp>
    <dsp:sp modelId="{6C50933A-20DA-4306-BFE8-9CA131F41571}">
      <dsp:nvSpPr>
        <dsp:cNvPr id="0" name=""/>
        <dsp:cNvSpPr/>
      </dsp:nvSpPr>
      <dsp:spPr>
        <a:xfrm>
          <a:off x="5031104" y="163473"/>
          <a:ext cx="2205632" cy="88225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latin typeface="Century Gothic" pitchFamily="34" charset="0"/>
            </a:rPr>
            <a:t>On Line</a:t>
          </a:r>
          <a:endParaRPr lang="en-US" sz="2000" kern="1200" dirty="0">
            <a:solidFill>
              <a:schemeClr val="tx1"/>
            </a:solidFill>
            <a:latin typeface="Century Gothic" pitchFamily="34" charset="0"/>
          </a:endParaRPr>
        </a:p>
      </dsp:txBody>
      <dsp:txXfrm>
        <a:off x="5031104" y="163473"/>
        <a:ext cx="2205632" cy="882253"/>
      </dsp:txXfrm>
    </dsp:sp>
    <dsp:sp modelId="{4E3380B4-F1F0-4621-AF36-133E4CCC28C0}">
      <dsp:nvSpPr>
        <dsp:cNvPr id="0" name=""/>
        <dsp:cNvSpPr/>
      </dsp:nvSpPr>
      <dsp:spPr>
        <a:xfrm>
          <a:off x="5031104" y="1045726"/>
          <a:ext cx="2205632" cy="28548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latin typeface="Century Gothic" pitchFamily="34" charset="0"/>
            </a:rPr>
            <a:t>Supreme Court and Superior Court E-Filing Services</a:t>
          </a:r>
          <a:endParaRPr lang="en-US" sz="1400" kern="1200" dirty="0">
            <a:latin typeface="Century Gothic" pitchFamily="34" charset="0"/>
          </a:endParaRPr>
        </a:p>
        <a:p>
          <a:pPr marL="114300" lvl="1" indent="-114300" algn="l" defTabSz="622300">
            <a:lnSpc>
              <a:spcPct val="90000"/>
            </a:lnSpc>
            <a:spcBef>
              <a:spcPct val="0"/>
            </a:spcBef>
            <a:spcAft>
              <a:spcPct val="15000"/>
            </a:spcAft>
            <a:buChar char="••"/>
          </a:pPr>
          <a:r>
            <a:rPr lang="en-US" sz="1400" kern="1200" dirty="0" smtClean="0">
              <a:latin typeface="Century Gothic" pitchFamily="34" charset="0"/>
            </a:rPr>
            <a:t>Request an ADA Accommodation</a:t>
          </a:r>
          <a:endParaRPr lang="en-US" sz="1400" kern="1200" dirty="0">
            <a:latin typeface="Century Gothic" pitchFamily="34" charset="0"/>
          </a:endParaRPr>
        </a:p>
        <a:p>
          <a:pPr marL="114300" lvl="1" indent="-114300" algn="l" defTabSz="622300">
            <a:lnSpc>
              <a:spcPct val="90000"/>
            </a:lnSpc>
            <a:spcBef>
              <a:spcPct val="0"/>
            </a:spcBef>
            <a:spcAft>
              <a:spcPct val="15000"/>
            </a:spcAft>
            <a:buChar char="••"/>
          </a:pPr>
          <a:r>
            <a:rPr lang="en-US" sz="1400" kern="1200" dirty="0" smtClean="0">
              <a:latin typeface="Century Gothic" pitchFamily="34" charset="0"/>
            </a:rPr>
            <a:t>Pay Traffic Citation</a:t>
          </a:r>
          <a:endParaRPr lang="en-US" sz="1400" kern="1200" dirty="0">
            <a:latin typeface="Century Gothic" pitchFamily="34" charset="0"/>
          </a:endParaRPr>
        </a:p>
        <a:p>
          <a:pPr marL="114300" lvl="1" indent="-114300" algn="l" defTabSz="622300">
            <a:lnSpc>
              <a:spcPct val="90000"/>
            </a:lnSpc>
            <a:spcBef>
              <a:spcPct val="0"/>
            </a:spcBef>
            <a:spcAft>
              <a:spcPct val="15000"/>
            </a:spcAft>
            <a:buChar char="••"/>
          </a:pPr>
          <a:r>
            <a:rPr lang="en-US" sz="1400" kern="1200" dirty="0" smtClean="0">
              <a:latin typeface="Century Gothic" pitchFamily="34" charset="0"/>
            </a:rPr>
            <a:t>Probation Services</a:t>
          </a:r>
          <a:endParaRPr lang="en-US" sz="1400" kern="1200" dirty="0">
            <a:latin typeface="Century Gothic" pitchFamily="34" charset="0"/>
          </a:endParaRPr>
        </a:p>
        <a:p>
          <a:pPr marL="114300" lvl="1" indent="-114300" algn="l" defTabSz="622300">
            <a:lnSpc>
              <a:spcPct val="90000"/>
            </a:lnSpc>
            <a:spcBef>
              <a:spcPct val="0"/>
            </a:spcBef>
            <a:spcAft>
              <a:spcPct val="15000"/>
            </a:spcAft>
            <a:buChar char="••"/>
          </a:pPr>
          <a:r>
            <a:rPr lang="en-US" sz="1400" kern="1200" dirty="0" smtClean="0">
              <a:latin typeface="Century Gothic" pitchFamily="34" charset="0"/>
            </a:rPr>
            <a:t>Special Process Server</a:t>
          </a:r>
          <a:endParaRPr lang="en-US" sz="1400" kern="1200" dirty="0">
            <a:latin typeface="Century Gothic" pitchFamily="34" charset="0"/>
          </a:endParaRPr>
        </a:p>
      </dsp:txBody>
      <dsp:txXfrm>
        <a:off x="5031104" y="1045726"/>
        <a:ext cx="2205632" cy="28548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99F1FB-DAE2-470A-9E25-97FD2157B595}">
      <dsp:nvSpPr>
        <dsp:cNvPr id="0" name=""/>
        <dsp:cNvSpPr/>
      </dsp:nvSpPr>
      <dsp:spPr>
        <a:xfrm>
          <a:off x="524529" y="2393"/>
          <a:ext cx="2029606" cy="1217763"/>
        </a:xfrm>
        <a:prstGeom prst="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latin typeface="Century Gothic" pitchFamily="34" charset="0"/>
            </a:rPr>
            <a:t>Forensic and Psychological Evaluations</a:t>
          </a:r>
          <a:endParaRPr lang="en-US" sz="1800" kern="1200" dirty="0">
            <a:latin typeface="Century Gothic" pitchFamily="34" charset="0"/>
          </a:endParaRPr>
        </a:p>
      </dsp:txBody>
      <dsp:txXfrm>
        <a:off x="524529" y="2393"/>
        <a:ext cx="2029606" cy="1217763"/>
      </dsp:txXfrm>
    </dsp:sp>
    <dsp:sp modelId="{3808B361-B570-4EE1-AB4E-7EDE0B2A4306}">
      <dsp:nvSpPr>
        <dsp:cNvPr id="0" name=""/>
        <dsp:cNvSpPr/>
      </dsp:nvSpPr>
      <dsp:spPr>
        <a:xfrm>
          <a:off x="2757096" y="2393"/>
          <a:ext cx="2029606" cy="1217763"/>
        </a:xfrm>
        <a:prstGeom prst="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kern="1200" dirty="0" smtClean="0">
              <a:latin typeface="Century Gothic" pitchFamily="34" charset="0"/>
            </a:rPr>
            <a:t>Individual Marriage and Family Counseling </a:t>
          </a:r>
          <a:endParaRPr lang="en-US" sz="1800" b="0" kern="1200" dirty="0">
            <a:latin typeface="Century Gothic" pitchFamily="34" charset="0"/>
          </a:endParaRPr>
        </a:p>
      </dsp:txBody>
      <dsp:txXfrm>
        <a:off x="2757096" y="2393"/>
        <a:ext cx="2029606" cy="1217763"/>
      </dsp:txXfrm>
    </dsp:sp>
    <dsp:sp modelId="{F964FB27-5BB6-441B-BED2-FECE821FCEC9}">
      <dsp:nvSpPr>
        <dsp:cNvPr id="0" name=""/>
        <dsp:cNvSpPr/>
      </dsp:nvSpPr>
      <dsp:spPr>
        <a:xfrm>
          <a:off x="4989663" y="2393"/>
          <a:ext cx="2029606" cy="1217763"/>
        </a:xfrm>
        <a:prstGeom prst="rect">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i="0" kern="1200" smtClean="0">
              <a:latin typeface="Century Gothic" pitchFamily="34" charset="0"/>
            </a:rPr>
            <a:t>Family Violence Men’s Groups</a:t>
          </a:r>
          <a:endParaRPr lang="en-US" sz="1800" b="0" i="0" kern="1200" dirty="0">
            <a:latin typeface="Century Gothic" pitchFamily="34" charset="0"/>
          </a:endParaRPr>
        </a:p>
      </dsp:txBody>
      <dsp:txXfrm>
        <a:off x="4989663" y="2393"/>
        <a:ext cx="2029606" cy="1217763"/>
      </dsp:txXfrm>
    </dsp:sp>
    <dsp:sp modelId="{B926DBD9-7B2D-4296-B208-50561C544451}">
      <dsp:nvSpPr>
        <dsp:cNvPr id="0" name=""/>
        <dsp:cNvSpPr/>
      </dsp:nvSpPr>
      <dsp:spPr>
        <a:xfrm>
          <a:off x="524529" y="1423118"/>
          <a:ext cx="2029606" cy="1217763"/>
        </a:xfrm>
        <a:prstGeom prst="rect">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kern="1200" smtClean="0">
              <a:latin typeface="Century Gothic" pitchFamily="34" charset="0"/>
            </a:rPr>
            <a:t>Sex Offender’s Groups</a:t>
          </a:r>
          <a:endParaRPr lang="en-US" sz="1800" b="0" i="0" kern="1200" dirty="0">
            <a:latin typeface="Century Gothic" pitchFamily="34" charset="0"/>
          </a:endParaRPr>
        </a:p>
      </dsp:txBody>
      <dsp:txXfrm>
        <a:off x="524529" y="1423118"/>
        <a:ext cx="2029606" cy="1217763"/>
      </dsp:txXfrm>
    </dsp:sp>
    <dsp:sp modelId="{FAA9E3E2-C67E-46BA-A1B0-0EDFCFF6715B}">
      <dsp:nvSpPr>
        <dsp:cNvPr id="0" name=""/>
        <dsp:cNvSpPr/>
      </dsp:nvSpPr>
      <dsp:spPr>
        <a:xfrm>
          <a:off x="2757096" y="1423118"/>
          <a:ext cx="2029606" cy="1217763"/>
        </a:xfrm>
        <a:prstGeom prst="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kern="1200" smtClean="0">
              <a:latin typeface="Century Gothic" pitchFamily="34" charset="0"/>
            </a:rPr>
            <a:t>Conciliation Counseling</a:t>
          </a:r>
          <a:endParaRPr lang="en-US" sz="1800" b="0" i="0" kern="1200" dirty="0">
            <a:latin typeface="Century Gothic" pitchFamily="34" charset="0"/>
          </a:endParaRPr>
        </a:p>
      </dsp:txBody>
      <dsp:txXfrm>
        <a:off x="2757096" y="1423118"/>
        <a:ext cx="2029606" cy="1217763"/>
      </dsp:txXfrm>
    </dsp:sp>
    <dsp:sp modelId="{89E0913B-FCE0-4E62-AA8D-79FA9BBD910C}">
      <dsp:nvSpPr>
        <dsp:cNvPr id="0" name=""/>
        <dsp:cNvSpPr/>
      </dsp:nvSpPr>
      <dsp:spPr>
        <a:xfrm>
          <a:off x="4989663" y="1423118"/>
          <a:ext cx="2029606" cy="1217763"/>
        </a:xfrm>
        <a:prstGeom prst="rect">
          <a:avLst/>
        </a:prstGeom>
        <a:solidFill>
          <a:schemeClr val="accent5">
            <a:hueOff val="-8278230"/>
            <a:satOff val="33176"/>
            <a:lumOff val="71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kern="1200" smtClean="0">
              <a:latin typeface="Century Gothic" pitchFamily="34" charset="0"/>
            </a:rPr>
            <a:t>Women’s Groups</a:t>
          </a:r>
          <a:endParaRPr lang="en-US" sz="1800" b="0" i="0" kern="1200" dirty="0">
            <a:latin typeface="Century Gothic" pitchFamily="34" charset="0"/>
          </a:endParaRPr>
        </a:p>
      </dsp:txBody>
      <dsp:txXfrm>
        <a:off x="4989663" y="1423118"/>
        <a:ext cx="2029606" cy="1217763"/>
      </dsp:txXfrm>
    </dsp:sp>
    <dsp:sp modelId="{307C6259-7B4C-407C-A332-4C897C469720}">
      <dsp:nvSpPr>
        <dsp:cNvPr id="0" name=""/>
        <dsp:cNvSpPr/>
      </dsp:nvSpPr>
      <dsp:spPr>
        <a:xfrm>
          <a:off x="2757096" y="2843842"/>
          <a:ext cx="2029606" cy="1217763"/>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i="0" kern="1200" smtClean="0">
              <a:latin typeface="Century Gothic" pitchFamily="34" charset="0"/>
            </a:rPr>
            <a:t>KIDS Groups</a:t>
          </a:r>
          <a:endParaRPr lang="en-US" sz="1800" b="0" i="0" kern="1200" dirty="0">
            <a:latin typeface="Century Gothic" pitchFamily="34" charset="0"/>
          </a:endParaRPr>
        </a:p>
      </dsp:txBody>
      <dsp:txXfrm>
        <a:off x="2757096" y="2843842"/>
        <a:ext cx="2029606" cy="121776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CFD777-622F-45C0-A152-AA4A3CFE0782}">
      <dsp:nvSpPr>
        <dsp:cNvPr id="0" name=""/>
        <dsp:cNvSpPr/>
      </dsp:nvSpPr>
      <dsp:spPr>
        <a:xfrm>
          <a:off x="2743200" y="3710"/>
          <a:ext cx="4114800" cy="55456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l" defTabSz="488950">
            <a:lnSpc>
              <a:spcPct val="90000"/>
            </a:lnSpc>
            <a:spcBef>
              <a:spcPct val="0"/>
            </a:spcBef>
            <a:spcAft>
              <a:spcPct val="15000"/>
            </a:spcAft>
            <a:buChar char="••"/>
          </a:pPr>
          <a:r>
            <a:rPr lang="en-US" sz="1100" kern="1200"/>
            <a:t>To educate and help probationers be aware of the sign of violence and to stop it in their lives by learning skills</a:t>
          </a:r>
        </a:p>
      </dsp:txBody>
      <dsp:txXfrm>
        <a:off x="2743200" y="73031"/>
        <a:ext cx="3906839" cy="415923"/>
      </dsp:txXfrm>
    </dsp:sp>
    <dsp:sp modelId="{C6B1A684-B2DC-4C50-B307-69D3C1837E0A}">
      <dsp:nvSpPr>
        <dsp:cNvPr id="0" name=""/>
        <dsp:cNvSpPr/>
      </dsp:nvSpPr>
      <dsp:spPr>
        <a:xfrm>
          <a:off x="0" y="3710"/>
          <a:ext cx="2743200" cy="554564"/>
        </a:xfrm>
        <a:prstGeom prst="roundRect">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lvl="0" algn="ctr" defTabSz="488950">
            <a:lnSpc>
              <a:spcPct val="90000"/>
            </a:lnSpc>
            <a:spcBef>
              <a:spcPct val="0"/>
            </a:spcBef>
            <a:spcAft>
              <a:spcPct val="35000"/>
            </a:spcAft>
          </a:pPr>
          <a:r>
            <a:rPr lang="en-US" sz="1100" b="1" kern="1200">
              <a:solidFill>
                <a:sysClr val="windowText" lastClr="000000"/>
              </a:solidFill>
            </a:rPr>
            <a:t>Domestic Abuse Project</a:t>
          </a:r>
        </a:p>
      </dsp:txBody>
      <dsp:txXfrm>
        <a:off x="27072" y="30782"/>
        <a:ext cx="2689056" cy="500420"/>
      </dsp:txXfrm>
    </dsp:sp>
    <dsp:sp modelId="{4BE78442-B661-47E7-9476-0D6440E6FEBC}">
      <dsp:nvSpPr>
        <dsp:cNvPr id="0" name=""/>
        <dsp:cNvSpPr/>
      </dsp:nvSpPr>
      <dsp:spPr>
        <a:xfrm>
          <a:off x="2743200" y="613732"/>
          <a:ext cx="4114800" cy="55456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l" defTabSz="488950">
            <a:lnSpc>
              <a:spcPct val="90000"/>
            </a:lnSpc>
            <a:spcBef>
              <a:spcPct val="0"/>
            </a:spcBef>
            <a:spcAft>
              <a:spcPct val="15000"/>
            </a:spcAft>
            <a:buChar char="••"/>
          </a:pPr>
          <a:r>
            <a:rPr lang="en-US" sz="1100" kern="1200"/>
            <a:t>To identify problem behavior and educate probationers on helpful ways to deal with anger and stress</a:t>
          </a:r>
        </a:p>
      </dsp:txBody>
      <dsp:txXfrm>
        <a:off x="2743200" y="683053"/>
        <a:ext cx="3906839" cy="415923"/>
      </dsp:txXfrm>
    </dsp:sp>
    <dsp:sp modelId="{47D7D26F-CDA0-41AF-8CA4-DA0CCDB177F3}">
      <dsp:nvSpPr>
        <dsp:cNvPr id="0" name=""/>
        <dsp:cNvSpPr/>
      </dsp:nvSpPr>
      <dsp:spPr>
        <a:xfrm>
          <a:off x="0" y="613732"/>
          <a:ext cx="2743200" cy="554564"/>
        </a:xfrm>
        <a:prstGeom prst="roundRect">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lvl="0" algn="ctr" defTabSz="488950">
            <a:lnSpc>
              <a:spcPct val="90000"/>
            </a:lnSpc>
            <a:spcBef>
              <a:spcPct val="0"/>
            </a:spcBef>
            <a:spcAft>
              <a:spcPct val="35000"/>
            </a:spcAft>
          </a:pPr>
          <a:r>
            <a:rPr lang="en-US" sz="1100" b="1" kern="1200">
              <a:solidFill>
                <a:sysClr val="windowText" lastClr="000000"/>
              </a:solidFill>
            </a:rPr>
            <a:t>Anger &amp; Stress Management Program (Adult)</a:t>
          </a:r>
        </a:p>
      </dsp:txBody>
      <dsp:txXfrm>
        <a:off x="27072" y="640804"/>
        <a:ext cx="2689056" cy="500420"/>
      </dsp:txXfrm>
    </dsp:sp>
    <dsp:sp modelId="{E75AD172-B08A-4CE5-B6AF-7F3C89468103}">
      <dsp:nvSpPr>
        <dsp:cNvPr id="0" name=""/>
        <dsp:cNvSpPr/>
      </dsp:nvSpPr>
      <dsp:spPr>
        <a:xfrm>
          <a:off x="2743200" y="1223753"/>
          <a:ext cx="4114800" cy="55456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l" defTabSz="488950">
            <a:lnSpc>
              <a:spcPct val="90000"/>
            </a:lnSpc>
            <a:spcBef>
              <a:spcPct val="0"/>
            </a:spcBef>
            <a:spcAft>
              <a:spcPct val="15000"/>
            </a:spcAft>
            <a:buChar char="••"/>
          </a:pPr>
          <a:r>
            <a:rPr lang="en-US" sz="1100" kern="1200"/>
            <a:t>To educate probationers about the consequences of drinking and driving and the abuse of alcohol in general</a:t>
          </a:r>
        </a:p>
      </dsp:txBody>
      <dsp:txXfrm>
        <a:off x="2743200" y="1293074"/>
        <a:ext cx="3906839" cy="415923"/>
      </dsp:txXfrm>
    </dsp:sp>
    <dsp:sp modelId="{2264C522-FE8A-4878-ACD2-E5D02E941522}">
      <dsp:nvSpPr>
        <dsp:cNvPr id="0" name=""/>
        <dsp:cNvSpPr/>
      </dsp:nvSpPr>
      <dsp:spPr>
        <a:xfrm>
          <a:off x="0" y="1223753"/>
          <a:ext cx="2743200" cy="554564"/>
        </a:xfrm>
        <a:prstGeom prst="round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lvl="0" algn="ctr" defTabSz="488950">
            <a:lnSpc>
              <a:spcPct val="90000"/>
            </a:lnSpc>
            <a:spcBef>
              <a:spcPct val="0"/>
            </a:spcBef>
            <a:spcAft>
              <a:spcPct val="35000"/>
            </a:spcAft>
          </a:pPr>
          <a:r>
            <a:rPr lang="en-US" sz="1100" b="1" kern="1200">
              <a:solidFill>
                <a:sysClr val="windowText" lastClr="000000"/>
              </a:solidFill>
            </a:rPr>
            <a:t>Alcohol Education Program</a:t>
          </a:r>
        </a:p>
      </dsp:txBody>
      <dsp:txXfrm>
        <a:off x="27072" y="1250825"/>
        <a:ext cx="2689056" cy="500420"/>
      </dsp:txXfrm>
    </dsp:sp>
    <dsp:sp modelId="{55725891-830D-45D9-9E03-C3B0D1C6C538}">
      <dsp:nvSpPr>
        <dsp:cNvPr id="0" name=""/>
        <dsp:cNvSpPr/>
      </dsp:nvSpPr>
      <dsp:spPr>
        <a:xfrm>
          <a:off x="2743200" y="1833775"/>
          <a:ext cx="4114800" cy="55456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l" defTabSz="488950">
            <a:lnSpc>
              <a:spcPct val="90000"/>
            </a:lnSpc>
            <a:spcBef>
              <a:spcPct val="0"/>
            </a:spcBef>
            <a:spcAft>
              <a:spcPct val="15000"/>
            </a:spcAft>
            <a:buChar char="••"/>
          </a:pPr>
          <a:r>
            <a:rPr lang="en-US" sz="1100" kern="1200"/>
            <a:t>To benefit probationers convicted of Theft who admitted to and recognize their error</a:t>
          </a:r>
        </a:p>
      </dsp:txBody>
      <dsp:txXfrm>
        <a:off x="2743200" y="1903096"/>
        <a:ext cx="3906839" cy="415923"/>
      </dsp:txXfrm>
    </dsp:sp>
    <dsp:sp modelId="{CE5FE33F-59EB-45C1-BFE8-34D806524D70}">
      <dsp:nvSpPr>
        <dsp:cNvPr id="0" name=""/>
        <dsp:cNvSpPr/>
      </dsp:nvSpPr>
      <dsp:spPr>
        <a:xfrm>
          <a:off x="0" y="1833775"/>
          <a:ext cx="2743200" cy="554564"/>
        </a:xfrm>
        <a:prstGeom prst="roundRect">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lvl="0" algn="ctr" defTabSz="488950">
            <a:lnSpc>
              <a:spcPct val="90000"/>
            </a:lnSpc>
            <a:spcBef>
              <a:spcPct val="0"/>
            </a:spcBef>
            <a:spcAft>
              <a:spcPct val="35000"/>
            </a:spcAft>
          </a:pPr>
          <a:r>
            <a:rPr lang="en-US" sz="1100" b="1" kern="1200">
              <a:solidFill>
                <a:sysClr val="windowText" lastClr="000000"/>
              </a:solidFill>
            </a:rPr>
            <a:t>Theft &amp; Burglary Prevention Program</a:t>
          </a:r>
        </a:p>
      </dsp:txBody>
      <dsp:txXfrm>
        <a:off x="27072" y="1860847"/>
        <a:ext cx="2689056" cy="500420"/>
      </dsp:txXfrm>
    </dsp:sp>
    <dsp:sp modelId="{3DAAEBED-53AD-4420-BFD7-4CD9C11BFF8F}">
      <dsp:nvSpPr>
        <dsp:cNvPr id="0" name=""/>
        <dsp:cNvSpPr/>
      </dsp:nvSpPr>
      <dsp:spPr>
        <a:xfrm>
          <a:off x="2743200" y="2443796"/>
          <a:ext cx="4114800" cy="55456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l" defTabSz="488950">
            <a:lnSpc>
              <a:spcPct val="90000"/>
            </a:lnSpc>
            <a:spcBef>
              <a:spcPct val="0"/>
            </a:spcBef>
            <a:spcAft>
              <a:spcPct val="15000"/>
            </a:spcAft>
            <a:buChar char="••"/>
          </a:pPr>
          <a:r>
            <a:rPr lang="en-US" sz="1100" kern="1200"/>
            <a:t>To help juvenile clients identify, deal with, and control anger andd stress</a:t>
          </a:r>
        </a:p>
      </dsp:txBody>
      <dsp:txXfrm>
        <a:off x="2743200" y="2513117"/>
        <a:ext cx="3906839" cy="415923"/>
      </dsp:txXfrm>
    </dsp:sp>
    <dsp:sp modelId="{F06CA68C-6997-4DD4-9853-D5676ED5F771}">
      <dsp:nvSpPr>
        <dsp:cNvPr id="0" name=""/>
        <dsp:cNvSpPr/>
      </dsp:nvSpPr>
      <dsp:spPr>
        <a:xfrm>
          <a:off x="0" y="2443796"/>
          <a:ext cx="2743200" cy="554564"/>
        </a:xfrm>
        <a:prstGeom prst="roundRect">
          <a:avLst/>
        </a:prstGeom>
        <a:solidFill>
          <a:schemeClr val="bg1">
            <a:lumMod val="6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lvl="0" algn="ctr" defTabSz="488950">
            <a:lnSpc>
              <a:spcPct val="90000"/>
            </a:lnSpc>
            <a:spcBef>
              <a:spcPct val="0"/>
            </a:spcBef>
            <a:spcAft>
              <a:spcPct val="35000"/>
            </a:spcAft>
          </a:pPr>
          <a:r>
            <a:rPr lang="en-US" sz="1100" b="1" kern="1200">
              <a:solidFill>
                <a:sysClr val="windowText" lastClr="000000"/>
              </a:solidFill>
            </a:rPr>
            <a:t>Anger &amp; Stress Management Program (Juvenile)</a:t>
          </a:r>
        </a:p>
      </dsp:txBody>
      <dsp:txXfrm>
        <a:off x="27072" y="2470868"/>
        <a:ext cx="2689056" cy="500420"/>
      </dsp:txXfrm>
    </dsp:sp>
    <dsp:sp modelId="{9CEBB6B6-0B03-457E-858A-ACAA5E64C203}">
      <dsp:nvSpPr>
        <dsp:cNvPr id="0" name=""/>
        <dsp:cNvSpPr/>
      </dsp:nvSpPr>
      <dsp:spPr>
        <a:xfrm>
          <a:off x="2743200" y="3053817"/>
          <a:ext cx="4114800" cy="55456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l" defTabSz="488950">
            <a:lnSpc>
              <a:spcPct val="90000"/>
            </a:lnSpc>
            <a:spcBef>
              <a:spcPct val="0"/>
            </a:spcBef>
            <a:spcAft>
              <a:spcPct val="15000"/>
            </a:spcAft>
            <a:buChar char="••"/>
          </a:pPr>
          <a:r>
            <a:rPr lang="en-US" sz="1100" kern="1200"/>
            <a:t>To benefit probationers involved in theft related cases</a:t>
          </a:r>
        </a:p>
      </dsp:txBody>
      <dsp:txXfrm>
        <a:off x="2743200" y="3123138"/>
        <a:ext cx="3906839" cy="415923"/>
      </dsp:txXfrm>
    </dsp:sp>
    <dsp:sp modelId="{8060E864-20F7-4F12-8461-72F48B4511D4}">
      <dsp:nvSpPr>
        <dsp:cNvPr id="0" name=""/>
        <dsp:cNvSpPr/>
      </dsp:nvSpPr>
      <dsp:spPr>
        <a:xfrm>
          <a:off x="0" y="3053817"/>
          <a:ext cx="2743200" cy="554564"/>
        </a:xfrm>
        <a:prstGeom prst="round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lvl="0" algn="ctr" defTabSz="488950">
            <a:lnSpc>
              <a:spcPct val="90000"/>
            </a:lnSpc>
            <a:spcBef>
              <a:spcPct val="0"/>
            </a:spcBef>
            <a:spcAft>
              <a:spcPct val="35000"/>
            </a:spcAft>
          </a:pPr>
          <a:r>
            <a:rPr lang="en-US" sz="1100" b="1" kern="1200">
              <a:solidFill>
                <a:sysClr val="windowText" lastClr="000000"/>
              </a:solidFill>
            </a:rPr>
            <a:t>Court Crime Prevention Program</a:t>
          </a:r>
        </a:p>
      </dsp:txBody>
      <dsp:txXfrm>
        <a:off x="27072" y="3080889"/>
        <a:ext cx="2689056" cy="500420"/>
      </dsp:txXfrm>
    </dsp:sp>
    <dsp:sp modelId="{13F2249F-2103-47EF-9BC1-5CD1F3FC7B88}">
      <dsp:nvSpPr>
        <dsp:cNvPr id="0" name=""/>
        <dsp:cNvSpPr/>
      </dsp:nvSpPr>
      <dsp:spPr>
        <a:xfrm>
          <a:off x="2743200" y="3663839"/>
          <a:ext cx="4114800" cy="55456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l" defTabSz="488950">
            <a:lnSpc>
              <a:spcPct val="90000"/>
            </a:lnSpc>
            <a:spcBef>
              <a:spcPct val="0"/>
            </a:spcBef>
            <a:spcAft>
              <a:spcPct val="15000"/>
            </a:spcAft>
            <a:buChar char="••"/>
          </a:pPr>
          <a:r>
            <a:rPr lang="en-US" sz="1100" kern="1200"/>
            <a:t>To place probationers at appropriate agencies where their abilities and skills can best be applied</a:t>
          </a:r>
        </a:p>
      </dsp:txBody>
      <dsp:txXfrm>
        <a:off x="2743200" y="3733160"/>
        <a:ext cx="3906839" cy="415923"/>
      </dsp:txXfrm>
    </dsp:sp>
    <dsp:sp modelId="{38361185-A6C3-482A-9552-5A1779A5BCCE}">
      <dsp:nvSpPr>
        <dsp:cNvPr id="0" name=""/>
        <dsp:cNvSpPr/>
      </dsp:nvSpPr>
      <dsp:spPr>
        <a:xfrm>
          <a:off x="0" y="3663839"/>
          <a:ext cx="2743200" cy="554564"/>
        </a:xfrm>
        <a:prstGeom prst="roundRect">
          <a:avLst/>
        </a:prstGeom>
        <a:solidFill>
          <a:schemeClr val="bg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lvl="0" algn="ctr" defTabSz="488950">
            <a:lnSpc>
              <a:spcPct val="90000"/>
            </a:lnSpc>
            <a:spcBef>
              <a:spcPct val="0"/>
            </a:spcBef>
            <a:spcAft>
              <a:spcPct val="35000"/>
            </a:spcAft>
          </a:pPr>
          <a:r>
            <a:rPr lang="en-US" sz="1100" b="1" kern="1200">
              <a:solidFill>
                <a:sysClr val="windowText" lastClr="000000"/>
              </a:solidFill>
            </a:rPr>
            <a:t>Community Service Program</a:t>
          </a:r>
        </a:p>
      </dsp:txBody>
      <dsp:txXfrm>
        <a:off x="27072" y="3690911"/>
        <a:ext cx="2689056" cy="5004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74444C-DC80-4861-B7E8-B03EF38AC125}">
      <dsp:nvSpPr>
        <dsp:cNvPr id="0" name=""/>
        <dsp:cNvSpPr/>
      </dsp:nvSpPr>
      <dsp:spPr>
        <a:xfrm rot="10800000">
          <a:off x="1431180" y="2483"/>
          <a:ext cx="5476236" cy="2119563"/>
        </a:xfrm>
        <a:prstGeom prst="homePlate">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4669" tIns="91440" rIns="170688" bIns="91440" numCol="1" spcCol="1270" anchor="ctr" anchorCtr="0">
          <a:noAutofit/>
        </a:bodyPr>
        <a:lstStyle/>
        <a:p>
          <a:pPr lvl="0" algn="ctr" defTabSz="1066800">
            <a:lnSpc>
              <a:spcPct val="90000"/>
            </a:lnSpc>
            <a:spcBef>
              <a:spcPct val="0"/>
            </a:spcBef>
            <a:spcAft>
              <a:spcPct val="35000"/>
            </a:spcAft>
          </a:pPr>
          <a:r>
            <a:rPr lang="en-US" sz="2400" b="0" kern="1200" dirty="0" smtClean="0">
              <a:solidFill>
                <a:schemeClr val="tx1"/>
              </a:solidFill>
              <a:effectLst/>
              <a:latin typeface="Century Gothic" pitchFamily="34" charset="0"/>
            </a:rPr>
            <a:t>Explain and describe the services offered to the public by the Judiciary of Guam</a:t>
          </a:r>
          <a:endParaRPr lang="en-US" sz="2400" b="0" kern="1200" dirty="0">
            <a:solidFill>
              <a:schemeClr val="tx1"/>
            </a:solidFill>
            <a:effectLst/>
            <a:latin typeface="Century Gothic" pitchFamily="34" charset="0"/>
          </a:endParaRPr>
        </a:p>
      </dsp:txBody>
      <dsp:txXfrm rot="10800000">
        <a:off x="1961071" y="2483"/>
        <a:ext cx="4946345" cy="2119563"/>
      </dsp:txXfrm>
    </dsp:sp>
    <dsp:sp modelId="{0BB4F598-833A-4EE4-BE78-5F9335BCF409}">
      <dsp:nvSpPr>
        <dsp:cNvPr id="0" name=""/>
        <dsp:cNvSpPr/>
      </dsp:nvSpPr>
      <dsp:spPr>
        <a:xfrm>
          <a:off x="0" y="167385"/>
          <a:ext cx="2861495" cy="1788445"/>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30000" b="-3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723FC88-01DF-4D39-A586-94B633128C45}">
      <dsp:nvSpPr>
        <dsp:cNvPr id="0" name=""/>
        <dsp:cNvSpPr/>
      </dsp:nvSpPr>
      <dsp:spPr>
        <a:xfrm rot="10800000">
          <a:off x="1416919" y="2754752"/>
          <a:ext cx="5495251" cy="2119563"/>
        </a:xfrm>
        <a:prstGeom prst="homePlat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4669" tIns="91440" rIns="170688" bIns="91440" numCol="1" spcCol="1270" anchor="ctr" anchorCtr="0">
          <a:noAutofit/>
        </a:bodyPr>
        <a:lstStyle/>
        <a:p>
          <a:pPr lvl="0" algn="ctr" defTabSz="1066800">
            <a:lnSpc>
              <a:spcPct val="90000"/>
            </a:lnSpc>
            <a:spcBef>
              <a:spcPct val="0"/>
            </a:spcBef>
            <a:spcAft>
              <a:spcPct val="35000"/>
            </a:spcAft>
          </a:pPr>
          <a:r>
            <a:rPr lang="en-US" sz="2400" b="0" kern="1200" dirty="0" smtClean="0">
              <a:solidFill>
                <a:schemeClr val="tx1"/>
              </a:solidFill>
              <a:effectLst/>
              <a:latin typeface="Century Gothic" pitchFamily="34" charset="0"/>
            </a:rPr>
            <a:t>Identify and understand the keywords used in the lesson</a:t>
          </a:r>
          <a:endParaRPr lang="en-US" sz="2400" b="0" kern="1200" dirty="0">
            <a:solidFill>
              <a:schemeClr val="tx1"/>
            </a:solidFill>
            <a:effectLst/>
            <a:latin typeface="Century Gothic" pitchFamily="34" charset="0"/>
          </a:endParaRPr>
        </a:p>
      </dsp:txBody>
      <dsp:txXfrm rot="10800000">
        <a:off x="1946810" y="2754752"/>
        <a:ext cx="4965360" cy="2119563"/>
      </dsp:txXfrm>
    </dsp:sp>
    <dsp:sp modelId="{007AAFA6-BB3F-47E4-8FC6-6A84CE98FB78}">
      <dsp:nvSpPr>
        <dsp:cNvPr id="0" name=""/>
        <dsp:cNvSpPr/>
      </dsp:nvSpPr>
      <dsp:spPr>
        <a:xfrm>
          <a:off x="0" y="2959799"/>
          <a:ext cx="2861495" cy="1788445"/>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30000" b="-3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74444C-DC80-4861-B7E8-B03EF38AC125}">
      <dsp:nvSpPr>
        <dsp:cNvPr id="0" name=""/>
        <dsp:cNvSpPr/>
      </dsp:nvSpPr>
      <dsp:spPr>
        <a:xfrm rot="10800000">
          <a:off x="1534290" y="1225867"/>
          <a:ext cx="5476236" cy="2425065"/>
        </a:xfrm>
        <a:prstGeom prst="homePlate">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9386" tIns="91440" rIns="170688" bIns="91440" numCol="1" spcCol="1270" anchor="ctr" anchorCtr="0">
          <a:noAutofit/>
        </a:bodyPr>
        <a:lstStyle/>
        <a:p>
          <a:pPr lvl="0" algn="ctr" defTabSz="1066800">
            <a:lnSpc>
              <a:spcPct val="90000"/>
            </a:lnSpc>
            <a:spcBef>
              <a:spcPct val="0"/>
            </a:spcBef>
            <a:spcAft>
              <a:spcPct val="35000"/>
            </a:spcAft>
          </a:pPr>
          <a:r>
            <a:rPr lang="en-US" sz="2400" b="0" kern="1200" dirty="0" smtClean="0">
              <a:solidFill>
                <a:schemeClr val="tx1"/>
              </a:solidFill>
              <a:effectLst/>
              <a:latin typeface="Century Gothic" pitchFamily="34" charset="0"/>
            </a:rPr>
            <a:t>Describe </a:t>
          </a:r>
          <a:r>
            <a:rPr lang="en-US" sz="2400" b="0" kern="1200" dirty="0" smtClean="0">
              <a:solidFill>
                <a:schemeClr val="tx1"/>
              </a:solidFill>
              <a:effectLst/>
              <a:latin typeface="Century Gothic" pitchFamily="34" charset="0"/>
            </a:rPr>
            <a:t>and explain the services offered online by the Judiciary of Guam</a:t>
          </a:r>
          <a:endParaRPr lang="en-US" sz="2400" b="0" kern="1200" dirty="0">
            <a:solidFill>
              <a:schemeClr val="tx1"/>
            </a:solidFill>
            <a:effectLst/>
            <a:latin typeface="Century Gothic" pitchFamily="34" charset="0"/>
          </a:endParaRPr>
        </a:p>
      </dsp:txBody>
      <dsp:txXfrm rot="10800000">
        <a:off x="2140556" y="1225867"/>
        <a:ext cx="4869970" cy="2425065"/>
      </dsp:txXfrm>
    </dsp:sp>
    <dsp:sp modelId="{0BB4F598-833A-4EE4-BE78-5F9335BCF409}">
      <dsp:nvSpPr>
        <dsp:cNvPr id="0" name=""/>
        <dsp:cNvSpPr/>
      </dsp:nvSpPr>
      <dsp:spPr>
        <a:xfrm>
          <a:off x="0" y="1414537"/>
          <a:ext cx="3273934" cy="2046221"/>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30000" b="-3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DFDDF64-B1F9-44A8-8BB9-7F835D6FE8F2}" type="datetimeFigureOut">
              <a:rPr lang="en-US"/>
              <a:pPr>
                <a:defRPr/>
              </a:pPr>
              <a:t>5/7/2017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7111F748-AFC5-4636-8548-C70297C913C1}" type="slidenum">
              <a:rPr lang="en-US"/>
              <a:pPr>
                <a:defRPr/>
              </a:pPr>
              <a:t>‹#›</a:t>
            </a:fld>
            <a:endParaRPr lang="en-US"/>
          </a:p>
        </p:txBody>
      </p:sp>
    </p:spTree>
    <p:extLst>
      <p:ext uri="{BB962C8B-B14F-4D97-AF65-F5344CB8AC3E}">
        <p14:creationId xmlns:p14="http://schemas.microsoft.com/office/powerpoint/2010/main" val="17617048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5927430-DE9D-44FB-BECB-39265B28A89D}" type="datetimeFigureOut">
              <a:rPr lang="en-US"/>
              <a:pPr>
                <a:defRPr/>
              </a:pPr>
              <a:t>5/7/2017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461C8F0-CBF9-40EE-81C5-BD1D5D80219C}" type="slidenum">
              <a:rPr lang="en-US"/>
              <a:pPr>
                <a:defRPr/>
              </a:pPr>
              <a:t>‹#›</a:t>
            </a:fld>
            <a:endParaRPr lang="en-US"/>
          </a:p>
        </p:txBody>
      </p:sp>
    </p:spTree>
    <p:extLst>
      <p:ext uri="{BB962C8B-B14F-4D97-AF65-F5344CB8AC3E}">
        <p14:creationId xmlns:p14="http://schemas.microsoft.com/office/powerpoint/2010/main" val="4265902877"/>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2857464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2857464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161135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2857464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1611351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2857464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1611351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2857464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2857464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285746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561290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FD61FAB-5816-4535-A431-1B7FCFCF9B30}" type="datetime1">
              <a:rPr lang="en-US"/>
              <a:pPr>
                <a:defRPr/>
              </a:pPr>
              <a:t>5/7/2017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99560D-DF65-48AE-A79C-6F013D07A86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E430950-748C-46F5-86D4-6D0024BB5564}" type="datetime1">
              <a:rPr lang="en-US"/>
              <a:pPr>
                <a:defRPr/>
              </a:pPr>
              <a:t>5/7/2017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A434549-0A4A-434B-BED3-DE2B591B6C5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E0A3D2F-5B18-4CD6-A538-5E5E1B2EB741}" type="datetime1">
              <a:rPr lang="en-US"/>
              <a:pPr>
                <a:defRPr/>
              </a:pPr>
              <a:t>5/7/2017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3D0B9A-3255-4A7D-93D7-3EDFD66158B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20A7168-55C9-4C60-AE2C-29174528AF1A}" type="datetime1">
              <a:rPr lang="en-US"/>
              <a:pPr>
                <a:defRPr/>
              </a:pPr>
              <a:t>5/7/2017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84660DB-46DC-478E-8742-6116E6CD418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A0017EB-476C-4824-8A6F-2AEC944A2CE3}" type="datetime1">
              <a:rPr lang="en-US"/>
              <a:pPr>
                <a:defRPr/>
              </a:pPr>
              <a:t>5/7/2017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324BF51-3E30-4E13-BEB2-952E671AFD0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A309EC3-C440-4EDC-9A50-EC62592739F1}" type="datetime1">
              <a:rPr lang="en-US"/>
              <a:pPr>
                <a:defRPr/>
              </a:pPr>
              <a:t>5/7/2017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0B1C6B-AD12-46BC-B9B9-B4BEA466D19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F023471-A7F0-4325-83F7-FE93419ECDA2}" type="datetime1">
              <a:rPr lang="en-US"/>
              <a:pPr>
                <a:defRPr/>
              </a:pPr>
              <a:t>5/7/2017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41A0CB4-29D1-49A8-B0C0-BA1918C9C3A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1DDAF1A-7DC0-4C6C-984E-20CD1A979676}" type="datetime1">
              <a:rPr lang="en-US"/>
              <a:pPr>
                <a:defRPr/>
              </a:pPr>
              <a:t>5/7/2017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9F641A0-7DD8-4816-819D-A3B2D60028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F099BF6-19FF-430A-B136-7A2FB60C8D27}" type="datetime1">
              <a:rPr lang="en-US"/>
              <a:pPr>
                <a:defRPr/>
              </a:pPr>
              <a:t>5/7/2017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EF45548-1F64-4F2A-AEC9-849B933F846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96C4B29-6DE8-4D64-82AE-ED49722DA5AA}" type="datetime1">
              <a:rPr lang="en-US"/>
              <a:pPr>
                <a:defRPr/>
              </a:pPr>
              <a:t>5/7/2017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6E16AC5-7FCB-4810-8F32-EF55EC02C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B33FA72-6A40-456A-A5EB-3B44C682761E}" type="datetime1">
              <a:rPr lang="en-US"/>
              <a:pPr>
                <a:defRPr/>
              </a:pPr>
              <a:t>5/7/2017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91E9041-BB33-492C-8BF7-6C66D0517A8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E949CA7-B00B-4DC5-B9BA-679CBFEBC563}" type="datetime1">
              <a:rPr lang="en-US"/>
              <a:pPr>
                <a:defRPr/>
              </a:pPr>
              <a:t>5/7/2017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BA45D66-D3B8-4299-A522-9FBB349C4CB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notesSlide" Target="../notesSlides/notesSlide10.xml"/><Relationship Id="rId7" Type="http://schemas.openxmlformats.org/officeDocument/2006/relationships/diagramQuickStyle" Target="../diagrams/quickStyle4.xml"/><Relationship Id="rId2" Type="http://schemas.openxmlformats.org/officeDocument/2006/relationships/slideLayout" Target="../slideLayouts/slideLayout1.xml"/><Relationship Id="rId1" Type="http://schemas.openxmlformats.org/officeDocument/2006/relationships/tags" Target="../tags/tag7.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1.jpeg"/><Relationship Id="rId9" Type="http://schemas.microsoft.com/office/2007/relationships/diagramDrawing" Target="../diagrams/drawing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8.xml"/><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9.xml"/><Relationship Id="rId5" Type="http://schemas.openxmlformats.org/officeDocument/2006/relationships/image" Target="../media/image3.jpeg"/><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0.xml"/><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1.xml"/><Relationship Id="rId5" Type="http://schemas.openxmlformats.org/officeDocument/2006/relationships/image" Target="../media/image4.jpeg"/><Relationship Id="rId4" Type="http://schemas.openxmlformats.org/officeDocument/2006/relationships/image" Target="../media/image1.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notesSlide" Target="../notesSlides/notesSlide16.xml"/><Relationship Id="rId7" Type="http://schemas.openxmlformats.org/officeDocument/2006/relationships/diagramQuickStyle" Target="../diagrams/quickStyle5.xml"/><Relationship Id="rId2" Type="http://schemas.openxmlformats.org/officeDocument/2006/relationships/slideLayout" Target="../slideLayouts/slideLayout1.xml"/><Relationship Id="rId1" Type="http://schemas.openxmlformats.org/officeDocument/2006/relationships/tags" Target="../tags/tag12.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image" Target="../media/image1.jpeg"/><Relationship Id="rId9" Type="http://schemas.microsoft.com/office/2007/relationships/diagramDrawing" Target="../diagrams/drawing5.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13.xml"/><Relationship Id="rId4"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notesSlide" Target="../notesSlides/notesSlide2.xml"/><Relationship Id="rId7" Type="http://schemas.openxmlformats.org/officeDocument/2006/relationships/diagramQuickStyle" Target="../diagrams/quickStyle1.xm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1.jpeg"/><Relationship Id="rId9" Type="http://schemas.microsoft.com/office/2007/relationships/diagramDrawing" Target="../diagrams/drawin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15.xml"/><Relationship Id="rId4" Type="http://schemas.openxmlformats.org/officeDocument/2006/relationships/image" Target="../media/image1.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ags" Target="../tags/tag16.xml"/><Relationship Id="rId4" Type="http://schemas.openxmlformats.org/officeDocument/2006/relationships/image" Target="../media/image1.jpe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ags" Target="../tags/tag17.xml"/><Relationship Id="rId4" Type="http://schemas.openxmlformats.org/officeDocument/2006/relationships/image" Target="../media/image1.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tags" Target="../tags/tag18.xml"/><Relationship Id="rId5" Type="http://schemas.openxmlformats.org/officeDocument/2006/relationships/image" Target="../media/image1.jpeg"/><Relationship Id="rId4" Type="http://schemas.openxmlformats.org/officeDocument/2006/relationships/image" Target="../media/image5.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tags" Target="../tags/tag19.xml"/><Relationship Id="rId4" Type="http://schemas.openxmlformats.org/officeDocument/2006/relationships/image" Target="../media/image1.jpeg"/></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notesSlide" Target="../notesSlides/notesSlide26.xml"/><Relationship Id="rId7" Type="http://schemas.openxmlformats.org/officeDocument/2006/relationships/diagramQuickStyle" Target="../diagrams/quickStyle6.xml"/><Relationship Id="rId2" Type="http://schemas.openxmlformats.org/officeDocument/2006/relationships/slideLayout" Target="../slideLayouts/slideLayout1.xml"/><Relationship Id="rId1" Type="http://schemas.openxmlformats.org/officeDocument/2006/relationships/tags" Target="../tags/tag20.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image" Target="../media/image1.jpeg"/><Relationship Id="rId9" Type="http://schemas.microsoft.com/office/2007/relationships/diagramDrawing" Target="../diagrams/drawing6.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xml"/><Relationship Id="rId1" Type="http://schemas.openxmlformats.org/officeDocument/2006/relationships/tags" Target="../tags/tag21.xml"/><Relationship Id="rId5" Type="http://schemas.openxmlformats.org/officeDocument/2006/relationships/hyperlink" Target="http://www.guamcourts.org/index.html" TargetMode="External"/><Relationship Id="rId4" Type="http://schemas.openxmlformats.org/officeDocument/2006/relationships/image" Target="../media/image1.jpe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7"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22.xml"/><Relationship Id="rId6" Type="http://schemas.openxmlformats.org/officeDocument/2006/relationships/hyperlink" Target="http://www.guamcourts.org/index.html" TargetMode="External"/><Relationship Id="rId5" Type="http://schemas.openxmlformats.org/officeDocument/2006/relationships/hyperlink" Target="Unified%20Courts%20of%20Guam%20-%20Administration.htm" TargetMode="Externa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xml"/><Relationship Id="rId1" Type="http://schemas.openxmlformats.org/officeDocument/2006/relationships/tags" Target="../tags/tag23.xml"/><Relationship Id="rId4" Type="http://schemas.openxmlformats.org/officeDocument/2006/relationships/image" Target="../media/image1.jpe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xml"/><Relationship Id="rId1" Type="http://schemas.openxmlformats.org/officeDocument/2006/relationships/tags" Target="../tags/tag24.xml"/><Relationship Id="rId5" Type="http://schemas.openxmlformats.org/officeDocument/2006/relationships/hyperlink" Target="http://www.guamcourts.org/index.html" TargetMode="External"/><Relationship Id="rId4" Type="http://schemas.openxmlformats.org/officeDocument/2006/relationships/image" Target="../media/image1.jpe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xml"/><Relationship Id="rId1" Type="http://schemas.openxmlformats.org/officeDocument/2006/relationships/tags" Target="../tags/tag25.xml"/><Relationship Id="rId4" Type="http://schemas.openxmlformats.org/officeDocument/2006/relationships/image" Target="../media/image1.jpeg"/></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xml"/><Relationship Id="rId1" Type="http://schemas.openxmlformats.org/officeDocument/2006/relationships/tags" Target="../tags/tag26.xml"/><Relationship Id="rId5" Type="http://schemas.openxmlformats.org/officeDocument/2006/relationships/hyperlink" Target="http://www.guamcourts.org/index.html" TargetMode="External"/><Relationship Id="rId4" Type="http://schemas.openxmlformats.org/officeDocument/2006/relationships/image" Target="../media/image1.jpeg"/></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7" Type="http://schemas.microsoft.com/office/2007/relationships/hdphoto" Target="../media/hdphoto1.wdp"/><Relationship Id="rId2" Type="http://schemas.openxmlformats.org/officeDocument/2006/relationships/slideLayout" Target="../slideLayouts/slideLayout1.xml"/><Relationship Id="rId1" Type="http://schemas.openxmlformats.org/officeDocument/2006/relationships/tags" Target="../tags/tag27.xml"/><Relationship Id="rId6" Type="http://schemas.openxmlformats.org/officeDocument/2006/relationships/image" Target="../media/image7.jpeg"/><Relationship Id="rId5" Type="http://schemas.openxmlformats.org/officeDocument/2006/relationships/hyperlink" Target="http://www.guamcourts.org/index.html" TargetMode="External"/><Relationship Id="rId4" Type="http://schemas.openxmlformats.org/officeDocument/2006/relationships/image" Target="../media/image1.jpe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xml"/><Relationship Id="rId1" Type="http://schemas.openxmlformats.org/officeDocument/2006/relationships/tags" Target="../tags/tag28.xml"/><Relationship Id="rId5" Type="http://schemas.openxmlformats.org/officeDocument/2006/relationships/image" Target="../media/image8.jpe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notesSlide" Target="../notesSlides/notesSlide6.xml"/><Relationship Id="rId7" Type="http://schemas.openxmlformats.org/officeDocument/2006/relationships/diagramQuickStyle" Target="../diagrams/quickStyle3.xml"/><Relationship Id="rId2" Type="http://schemas.openxmlformats.org/officeDocument/2006/relationships/slideLayout" Target="../slideLayouts/slideLayout1.xml"/><Relationship Id="rId1" Type="http://schemas.openxmlformats.org/officeDocument/2006/relationships/tags" Target="../tags/tag3.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1.jpeg"/><Relationship Id="rId9" Type="http://schemas.microsoft.com/office/2007/relationships/diagramDrawing" Target="../diagrams/drawing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5.x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6.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Documents and Settings\UMAR\My Documents\My Pictures\img_bg.jpg"/>
          <p:cNvPicPr>
            <a:picLocks noChangeAspect="1" noChangeArrowheads="1"/>
          </p:cNvPicPr>
          <p:nvPr/>
        </p:nvPicPr>
        <p:blipFill>
          <a:blip r:embed="rId3" cstate="print"/>
          <a:srcRect/>
          <a:stretch>
            <a:fillRect/>
          </a:stretch>
        </p:blipFill>
        <p:spPr bwMode="auto">
          <a:xfrm>
            <a:off x="1" y="0"/>
            <a:ext cx="1295399" cy="6858000"/>
          </a:xfrm>
          <a:prstGeom prst="rect">
            <a:avLst/>
          </a:prstGeom>
          <a:noFill/>
          <a:ln w="9525">
            <a:noFill/>
            <a:miter lim="800000"/>
            <a:headEnd/>
            <a:tailEnd/>
          </a:ln>
        </p:spPr>
      </p:pic>
      <p:sp>
        <p:nvSpPr>
          <p:cNvPr id="7" name="Rectangle 6"/>
          <p:cNvSpPr/>
          <p:nvPr/>
        </p:nvSpPr>
        <p:spPr>
          <a:xfrm>
            <a:off x="2286000" y="2286000"/>
            <a:ext cx="6096000" cy="2154436"/>
          </a:xfrm>
          <a:prstGeom prst="rect">
            <a:avLst/>
          </a:prstGeom>
        </p:spPr>
        <p:txBody>
          <a:bodyPr>
            <a:spAutoFit/>
          </a:bodyPr>
          <a:lstStyle/>
          <a:p>
            <a:pPr algn="ctr" fontAlgn="auto">
              <a:spcBef>
                <a:spcPts val="0"/>
              </a:spcBef>
              <a:spcAft>
                <a:spcPts val="0"/>
              </a:spcAft>
              <a:defRPr/>
            </a:pPr>
            <a:r>
              <a:rPr lang="en-US" sz="8000" b="1" dirty="0" smtClean="0">
                <a:solidFill>
                  <a:srgbClr val="002060"/>
                </a:solidFill>
                <a:effectLst>
                  <a:glow rad="101600">
                    <a:schemeClr val="accent1">
                      <a:satMod val="175000"/>
                      <a:alpha val="40000"/>
                    </a:schemeClr>
                  </a:glow>
                  <a:reflection blurRad="6350" stA="55000" endA="300" endPos="45500" dir="5400000" sy="-100000" algn="bl" rotWithShape="0"/>
                </a:effectLst>
                <a:latin typeface="Century Gothic" pitchFamily="34" charset="0"/>
              </a:rPr>
              <a:t>LESSON 3</a:t>
            </a:r>
            <a:endParaRPr lang="en-US" sz="8000" b="1" dirty="0">
              <a:solidFill>
                <a:srgbClr val="00206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p:txBody>
      </p:sp>
      <p:sp>
        <p:nvSpPr>
          <p:cNvPr id="4" name="Rectangle 3"/>
          <p:cNvSpPr/>
          <p:nvPr/>
        </p:nvSpPr>
        <p:spPr>
          <a:xfrm>
            <a:off x="2438400" y="2667000"/>
            <a:ext cx="6096000" cy="1785104"/>
          </a:xfrm>
          <a:prstGeom prst="rect">
            <a:avLst/>
          </a:prstGeom>
        </p:spPr>
        <p:txBody>
          <a:bodyPr>
            <a:spAutoFit/>
          </a:bodyPr>
          <a:lstStyle/>
          <a:p>
            <a:pPr algn="ctr" fontAlgn="auto">
              <a:spcBef>
                <a:spcPts val="0"/>
              </a:spcBef>
              <a:spcAft>
                <a:spcPts val="0"/>
              </a:spcAft>
              <a:defRPr/>
            </a:pPr>
            <a:endParaRPr lang="en-US" dirty="0">
              <a:effectLst>
                <a:glow rad="63500">
                  <a:schemeClr val="accent5">
                    <a:satMod val="175000"/>
                    <a:alpha val="40000"/>
                  </a:schemeClr>
                </a:glo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sz="2000" dirty="0">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43605117"/>
      </p:ext>
    </p:extLst>
  </p:cSld>
  <p:clrMapOvr>
    <a:masterClrMapping/>
  </p:clrMapOvr>
  <p:transition advTm="2702">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iterate type="lt">
                                    <p:tmPct val="10000"/>
                                  </p:iterate>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ppt_w</p:attrName>
                                        </p:attrNameLst>
                                      </p:cBhvr>
                                      <p:tavLst>
                                        <p:tav tm="0" fmla="#ppt_w*sin(2.5*pi*$)">
                                          <p:val>
                                            <p:fltVal val="0"/>
                                          </p:val>
                                        </p:tav>
                                        <p:tav tm="100000">
                                          <p:val>
                                            <p:fltVal val="1"/>
                                          </p:val>
                                        </p:tav>
                                      </p:tavLst>
                                    </p:anim>
                                    <p:anim calcmode="lin" valueType="num">
                                      <p:cBhvr>
                                        <p:cTn id="9" dur="1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2" name="TextBox 1"/>
          <p:cNvSpPr txBox="1"/>
          <p:nvPr/>
        </p:nvSpPr>
        <p:spPr>
          <a:xfrm>
            <a:off x="1447800" y="228600"/>
            <a:ext cx="7543800" cy="1200329"/>
          </a:xfrm>
          <a:prstGeom prst="rect">
            <a:avLst/>
          </a:prstGeom>
          <a:noFill/>
        </p:spPr>
        <p:txBody>
          <a:bodyPr wrap="square" rtlCol="0">
            <a:spAutoFit/>
          </a:bodyPr>
          <a:lstStyle/>
          <a:p>
            <a:pPr algn="ctr"/>
            <a:r>
              <a:rPr lang="en-US" sz="3600" b="1" dirty="0" smtClean="0">
                <a:solidFill>
                  <a:srgbClr val="002060"/>
                </a:solidFill>
                <a:latin typeface="Century Gothic" panose="020B0502020202020204" pitchFamily="34" charset="0"/>
              </a:rPr>
              <a:t>Services Offered by Alternative Sentencing Office (ASO)</a:t>
            </a:r>
            <a:endParaRPr lang="en-US" sz="3600" b="1" dirty="0">
              <a:solidFill>
                <a:srgbClr val="002060"/>
              </a:solidFill>
              <a:latin typeface="Century Gothic" panose="020B0502020202020204" pitchFamily="34" charset="0"/>
            </a:endParaRPr>
          </a:p>
        </p:txBody>
      </p:sp>
      <p:graphicFrame>
        <p:nvGraphicFramePr>
          <p:cNvPr id="10" name="Diagram 9"/>
          <p:cNvGraphicFramePr/>
          <p:nvPr>
            <p:extLst>
              <p:ext uri="{D42A27DB-BD31-4B8C-83A1-F6EECF244321}">
                <p14:modId xmlns:p14="http://schemas.microsoft.com/office/powerpoint/2010/main" val="777010030"/>
              </p:ext>
            </p:extLst>
          </p:nvPr>
        </p:nvGraphicFramePr>
        <p:xfrm>
          <a:off x="1600200" y="1797684"/>
          <a:ext cx="6858000" cy="422211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extLst>
      <p:ext uri="{BB962C8B-B14F-4D97-AF65-F5344CB8AC3E}">
        <p14:creationId xmlns:p14="http://schemas.microsoft.com/office/powerpoint/2010/main" val="479513954"/>
      </p:ext>
    </p:extLst>
  </p:cSld>
  <p:clrMapOvr>
    <a:masterClrMapping/>
  </p:clrMapOvr>
  <p:transition advTm="12438">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5" name="TextBox 4"/>
          <p:cNvSpPr txBox="1"/>
          <p:nvPr/>
        </p:nvSpPr>
        <p:spPr>
          <a:xfrm>
            <a:off x="1480457" y="1524000"/>
            <a:ext cx="7543800" cy="4678204"/>
          </a:xfrm>
          <a:prstGeom prst="rect">
            <a:avLst/>
          </a:prstGeom>
          <a:noFill/>
        </p:spPr>
        <p:txBody>
          <a:bodyPr wrap="square" rtlCol="0">
            <a:spAutoFit/>
          </a:bodyPr>
          <a:lstStyle/>
          <a:p>
            <a:r>
              <a:rPr lang="en-US" sz="2800" b="1" dirty="0" smtClean="0">
                <a:latin typeface="Century Gothic" pitchFamily="34" charset="0"/>
              </a:rPr>
              <a:t>Mission</a:t>
            </a:r>
          </a:p>
          <a:p>
            <a:endParaRPr lang="en-US" sz="2800" b="1" dirty="0" smtClean="0">
              <a:latin typeface="Century Gothic" pitchFamily="34" charset="0"/>
            </a:endParaRPr>
          </a:p>
          <a:p>
            <a:pPr marL="800100" lvl="1" indent="-342900">
              <a:buFont typeface="Arial" pitchFamily="34" charset="0"/>
              <a:buChar char="•"/>
            </a:pPr>
            <a:r>
              <a:rPr lang="en-US" sz="2200" dirty="0" smtClean="0">
                <a:latin typeface="Century Gothic" pitchFamily="34" charset="0"/>
              </a:rPr>
              <a:t>To promote the accuracy and integrity of all judicial proceedings</a:t>
            </a:r>
          </a:p>
          <a:p>
            <a:pPr lvl="1"/>
            <a:endParaRPr lang="en-US" sz="2200" dirty="0" smtClean="0">
              <a:latin typeface="Century Gothic" pitchFamily="34" charset="0"/>
            </a:endParaRPr>
          </a:p>
          <a:p>
            <a:pPr marL="800100" lvl="1" indent="-342900">
              <a:buFont typeface="Arial" pitchFamily="34" charset="0"/>
              <a:buChar char="•"/>
            </a:pPr>
            <a:r>
              <a:rPr lang="en-US" sz="2200" dirty="0" smtClean="0">
                <a:latin typeface="Century Gothic" pitchFamily="34" charset="0"/>
              </a:rPr>
              <a:t>To preserve constitutional and fundamental principles of fairness and access to justice</a:t>
            </a:r>
          </a:p>
          <a:p>
            <a:pPr lvl="1"/>
            <a:endParaRPr lang="en-US" sz="2200" dirty="0" smtClean="0">
              <a:latin typeface="Century Gothic" pitchFamily="34" charset="0"/>
            </a:endParaRPr>
          </a:p>
          <a:p>
            <a:pPr marL="800100" lvl="1" indent="-342900">
              <a:buFont typeface="Arial" pitchFamily="34" charset="0"/>
              <a:buChar char="•"/>
            </a:pPr>
            <a:r>
              <a:rPr lang="en-US" sz="2200" dirty="0" smtClean="0">
                <a:latin typeface="Century Gothic" pitchFamily="34" charset="0"/>
              </a:rPr>
              <a:t>To ensure maximum communication between Judiciary and all members of our community</a:t>
            </a:r>
          </a:p>
          <a:p>
            <a:pPr lvl="1"/>
            <a:endParaRPr lang="en-US" sz="2200" dirty="0" smtClean="0">
              <a:latin typeface="Century Gothic" pitchFamily="34" charset="0"/>
            </a:endParaRPr>
          </a:p>
          <a:p>
            <a:pPr marL="800100" lvl="1" indent="-342900">
              <a:buFont typeface="Arial" pitchFamily="34" charset="0"/>
              <a:buChar char="•"/>
            </a:pPr>
            <a:r>
              <a:rPr lang="en-US" sz="2200" dirty="0" smtClean="0">
                <a:latin typeface="Century Gothic" pitchFamily="34" charset="0"/>
              </a:rPr>
              <a:t>To ensure that all parties can understand proceedings</a:t>
            </a:r>
          </a:p>
        </p:txBody>
      </p:sp>
      <p:sp>
        <p:nvSpPr>
          <p:cNvPr id="3" name="TextBox 2"/>
          <p:cNvSpPr txBox="1"/>
          <p:nvPr/>
        </p:nvSpPr>
        <p:spPr>
          <a:xfrm>
            <a:off x="1447800" y="152400"/>
            <a:ext cx="7543800" cy="646331"/>
          </a:xfrm>
          <a:prstGeom prst="rect">
            <a:avLst/>
          </a:prstGeom>
          <a:noFill/>
        </p:spPr>
        <p:txBody>
          <a:bodyPr wrap="square" rtlCol="0">
            <a:spAutoFit/>
          </a:bodyPr>
          <a:lstStyle/>
          <a:p>
            <a:pPr algn="ctr"/>
            <a:r>
              <a:rPr lang="en-US" sz="3600" b="1" dirty="0">
                <a:solidFill>
                  <a:srgbClr val="002060"/>
                </a:solidFill>
                <a:latin typeface="Century Gothic" panose="020B0502020202020204" pitchFamily="34" charset="0"/>
              </a:rPr>
              <a:t>Court Interpreter Assistance</a:t>
            </a:r>
          </a:p>
        </p:txBody>
      </p:sp>
    </p:spTree>
    <p:custDataLst>
      <p:tags r:id="rId1"/>
    </p:custDataLst>
    <p:extLst>
      <p:ext uri="{BB962C8B-B14F-4D97-AF65-F5344CB8AC3E}">
        <p14:creationId xmlns:p14="http://schemas.microsoft.com/office/powerpoint/2010/main" val="3227066242"/>
      </p:ext>
    </p:extLst>
  </p:cSld>
  <p:clrMapOvr>
    <a:masterClrMapping/>
  </p:clrMapOvr>
  <p:transition advTm="12438">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2" name="TextBox 1"/>
          <p:cNvSpPr txBox="1"/>
          <p:nvPr/>
        </p:nvSpPr>
        <p:spPr>
          <a:xfrm>
            <a:off x="1447800" y="228600"/>
            <a:ext cx="7543800" cy="646331"/>
          </a:xfrm>
          <a:prstGeom prst="rect">
            <a:avLst/>
          </a:prstGeom>
          <a:noFill/>
        </p:spPr>
        <p:txBody>
          <a:bodyPr wrap="square" rtlCol="0">
            <a:spAutoFit/>
          </a:bodyPr>
          <a:lstStyle/>
          <a:p>
            <a:pPr algn="ctr"/>
            <a:r>
              <a:rPr lang="en-US" sz="3600" b="1" dirty="0" smtClean="0">
                <a:solidFill>
                  <a:srgbClr val="002060"/>
                </a:solidFill>
                <a:latin typeface="Century Gothic" panose="020B0502020202020204" pitchFamily="34" charset="0"/>
              </a:rPr>
              <a:t>Court Interpreter Assistance</a:t>
            </a:r>
            <a:endParaRPr lang="en-US" sz="3600" b="1" dirty="0">
              <a:solidFill>
                <a:srgbClr val="002060"/>
              </a:solidFill>
              <a:latin typeface="Century Gothic" panose="020B0502020202020204" pitchFamily="34" charset="0"/>
            </a:endParaRPr>
          </a:p>
        </p:txBody>
      </p:sp>
      <p:sp>
        <p:nvSpPr>
          <p:cNvPr id="5" name="TextBox 4"/>
          <p:cNvSpPr txBox="1"/>
          <p:nvPr/>
        </p:nvSpPr>
        <p:spPr>
          <a:xfrm>
            <a:off x="1436914" y="1066800"/>
            <a:ext cx="7543800" cy="5909310"/>
          </a:xfrm>
          <a:prstGeom prst="rect">
            <a:avLst/>
          </a:prstGeom>
          <a:noFill/>
        </p:spPr>
        <p:txBody>
          <a:bodyPr wrap="square" rtlCol="0">
            <a:spAutoFit/>
          </a:bodyPr>
          <a:lstStyle/>
          <a:p>
            <a:r>
              <a:rPr lang="en-US" sz="2800" b="1" dirty="0">
                <a:latin typeface="Century Gothic" pitchFamily="34" charset="0"/>
              </a:rPr>
              <a:t>Mission</a:t>
            </a:r>
          </a:p>
          <a:p>
            <a:endParaRPr lang="en-US" sz="2800" b="1" dirty="0">
              <a:latin typeface="Century Gothic" pitchFamily="34" charset="0"/>
            </a:endParaRPr>
          </a:p>
          <a:p>
            <a:pPr marL="800100" lvl="1" indent="-342900">
              <a:buFont typeface="Arial" pitchFamily="34" charset="0"/>
              <a:buChar char="•"/>
            </a:pPr>
            <a:r>
              <a:rPr lang="en-US" sz="2000" dirty="0">
                <a:latin typeface="Century Gothic" pitchFamily="34" charset="0"/>
              </a:rPr>
              <a:t>To promote the accuracy and integrity of all judicial proceedings</a:t>
            </a:r>
          </a:p>
          <a:p>
            <a:pPr marL="800100" lvl="1" indent="-342900">
              <a:buFont typeface="Arial" pitchFamily="34" charset="0"/>
              <a:buChar char="•"/>
            </a:pPr>
            <a:r>
              <a:rPr lang="en-US" sz="2000" dirty="0">
                <a:latin typeface="Century Gothic" pitchFamily="34" charset="0"/>
              </a:rPr>
              <a:t>To preserve constitutional and fundamental principles of fairness and access to justice</a:t>
            </a:r>
          </a:p>
          <a:p>
            <a:pPr marL="800100" lvl="1" indent="-342900">
              <a:buFont typeface="Arial" pitchFamily="34" charset="0"/>
              <a:buChar char="•"/>
            </a:pPr>
            <a:r>
              <a:rPr lang="en-US" sz="2000" dirty="0">
                <a:latin typeface="Century Gothic" pitchFamily="34" charset="0"/>
              </a:rPr>
              <a:t>To ensure maximum communication between Judiciary and all members of our community</a:t>
            </a:r>
          </a:p>
          <a:p>
            <a:pPr marL="800100" lvl="1" indent="-342900">
              <a:buFont typeface="Arial" pitchFamily="34" charset="0"/>
              <a:buChar char="•"/>
            </a:pPr>
            <a:r>
              <a:rPr lang="en-US" sz="2000" dirty="0">
                <a:latin typeface="Century Gothic" pitchFamily="34" charset="0"/>
              </a:rPr>
              <a:t>To ensure that all parties can understand </a:t>
            </a:r>
            <a:r>
              <a:rPr lang="en-US" sz="2000" dirty="0" smtClean="0">
                <a:latin typeface="Century Gothic" pitchFamily="34" charset="0"/>
              </a:rPr>
              <a:t>proceedings</a:t>
            </a:r>
          </a:p>
          <a:p>
            <a:pPr marL="800100" lvl="1" indent="-342900">
              <a:buFont typeface="Arial" pitchFamily="34" charset="0"/>
              <a:buChar char="•"/>
            </a:pPr>
            <a:r>
              <a:rPr lang="en-US" sz="2000" dirty="0">
                <a:latin typeface="Century Gothic" pitchFamily="34" charset="0"/>
              </a:rPr>
              <a:t>To be able to participate in court </a:t>
            </a:r>
            <a:r>
              <a:rPr lang="en-US" sz="2000" dirty="0" smtClean="0">
                <a:latin typeface="Century Gothic" pitchFamily="34" charset="0"/>
              </a:rPr>
              <a:t>proceedings</a:t>
            </a:r>
          </a:p>
          <a:p>
            <a:pPr marL="800100" lvl="1" indent="-342900">
              <a:buFont typeface="Arial" pitchFamily="34" charset="0"/>
              <a:buChar char="•"/>
            </a:pPr>
            <a:r>
              <a:rPr lang="en-US" sz="2000" dirty="0">
                <a:latin typeface="Century Gothic" pitchFamily="34" charset="0"/>
              </a:rPr>
              <a:t>To participate in court programs and services in the following languages:</a:t>
            </a:r>
          </a:p>
          <a:p>
            <a:pPr lvl="1"/>
            <a:endParaRPr lang="en-US" sz="2000" dirty="0">
              <a:latin typeface="Century Gothic" pitchFamily="34" charset="0"/>
            </a:endParaRPr>
          </a:p>
          <a:p>
            <a:pPr marL="800100" lvl="1" indent="-342900">
              <a:buFont typeface="Arial" pitchFamily="34" charset="0"/>
              <a:buChar char="•"/>
            </a:pPr>
            <a:endParaRPr lang="en-US" sz="2200" dirty="0">
              <a:latin typeface="Century Gothic" pitchFamily="34" charset="0"/>
            </a:endParaRPr>
          </a:p>
          <a:p>
            <a:endParaRPr lang="en-US" sz="2000" b="1" dirty="0" smtClean="0">
              <a:latin typeface="Century Gothic" pitchFamily="34" charset="0"/>
            </a:endParaRPr>
          </a:p>
          <a:p>
            <a:r>
              <a:rPr lang="en-US" sz="2000" dirty="0" smtClean="0">
                <a:latin typeface="Century Gothic" pitchFamily="34" charset="0"/>
              </a:rPr>
              <a:t>	</a:t>
            </a:r>
          </a:p>
          <a:p>
            <a:endParaRPr lang="en-US" sz="2000" dirty="0" smtClean="0">
              <a:latin typeface="Century Gothic"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200048690"/>
              </p:ext>
            </p:extLst>
          </p:nvPr>
        </p:nvGraphicFramePr>
        <p:xfrm>
          <a:off x="5219700" y="5090160"/>
          <a:ext cx="3924300" cy="1767840"/>
        </p:xfrm>
        <a:graphic>
          <a:graphicData uri="http://schemas.openxmlformats.org/drawingml/2006/table">
            <a:tbl>
              <a:tblPr firstRow="1" bandRow="1">
                <a:tableStyleId>{5C22544A-7EE6-4342-B048-85BDC9FD1C3A}</a:tableStyleId>
              </a:tblPr>
              <a:tblGrid>
                <a:gridCol w="3924300"/>
              </a:tblGrid>
              <a:tr h="1426029">
                <a:tc>
                  <a:txBody>
                    <a:bodyPr/>
                    <a:lstStyle/>
                    <a:p>
                      <a:pPr marL="0" indent="0">
                        <a:buFont typeface="Arial" panose="020B0604020202020204" pitchFamily="34" charset="0"/>
                        <a:buNone/>
                      </a:pPr>
                      <a:r>
                        <a:rPr lang="en-US" sz="1400" b="0" dirty="0" smtClean="0">
                          <a:solidFill>
                            <a:schemeClr val="tx1"/>
                          </a:solidFill>
                          <a:latin typeface="Century Gothic" panose="020B0502020202020204" pitchFamily="34" charset="0"/>
                        </a:rPr>
                        <a:t>-</a:t>
                      </a:r>
                      <a:r>
                        <a:rPr lang="en-US" sz="1200" b="0" dirty="0" smtClean="0">
                          <a:solidFill>
                            <a:schemeClr val="tx1"/>
                          </a:solidFill>
                          <a:latin typeface="Century Gothic" panose="020B0502020202020204" pitchFamily="34" charset="0"/>
                        </a:rPr>
                        <a:t>American Sign Language ASL          -</a:t>
                      </a:r>
                      <a:r>
                        <a:rPr lang="en-US" sz="1200" b="0" dirty="0" err="1" smtClean="0">
                          <a:solidFill>
                            <a:schemeClr val="tx1"/>
                          </a:solidFill>
                          <a:latin typeface="Century Gothic" panose="020B0502020202020204" pitchFamily="34" charset="0"/>
                        </a:rPr>
                        <a:t>Pohnpeian</a:t>
                      </a:r>
                      <a:endParaRPr lang="en-US" sz="1200" b="0" dirty="0" smtClean="0">
                        <a:solidFill>
                          <a:schemeClr val="tx1"/>
                        </a:solidFill>
                        <a:latin typeface="Century Gothic" panose="020B0502020202020204" pitchFamily="34" charset="0"/>
                      </a:endParaRPr>
                    </a:p>
                    <a:p>
                      <a:r>
                        <a:rPr lang="en-US" sz="1200" b="0" dirty="0" smtClean="0">
                          <a:solidFill>
                            <a:schemeClr val="tx1"/>
                          </a:solidFill>
                          <a:latin typeface="Century Gothic" panose="020B0502020202020204" pitchFamily="34" charset="0"/>
                        </a:rPr>
                        <a:t>-Cantonese</a:t>
                      </a:r>
                      <a:r>
                        <a:rPr lang="en-US" sz="1200" b="0" baseline="0" dirty="0" smtClean="0">
                          <a:solidFill>
                            <a:schemeClr val="tx1"/>
                          </a:solidFill>
                          <a:latin typeface="Century Gothic" panose="020B0502020202020204" pitchFamily="34" charset="0"/>
                        </a:rPr>
                        <a:t>                                          -Russian</a:t>
                      </a:r>
                    </a:p>
                    <a:p>
                      <a:r>
                        <a:rPr lang="en-US" sz="1200" b="0" dirty="0" smtClean="0">
                          <a:solidFill>
                            <a:schemeClr val="tx1"/>
                          </a:solidFill>
                          <a:latin typeface="Century Gothic" panose="020B0502020202020204" pitchFamily="34" charset="0"/>
                        </a:rPr>
                        <a:t>-Chamorro</a:t>
                      </a:r>
                      <a:r>
                        <a:rPr lang="en-US" sz="1200" b="0" baseline="0" dirty="0" smtClean="0">
                          <a:solidFill>
                            <a:schemeClr val="tx1"/>
                          </a:solidFill>
                          <a:latin typeface="Century Gothic" panose="020B0502020202020204" pitchFamily="34" charset="0"/>
                        </a:rPr>
                        <a:t>                                           -</a:t>
                      </a:r>
                      <a:r>
                        <a:rPr lang="en-US" sz="1200" b="0" baseline="0" dirty="0" err="1" smtClean="0">
                          <a:solidFill>
                            <a:schemeClr val="tx1"/>
                          </a:solidFill>
                          <a:latin typeface="Century Gothic" panose="020B0502020202020204" pitchFamily="34" charset="0"/>
                        </a:rPr>
                        <a:t>Satawalese</a:t>
                      </a:r>
                      <a:endParaRPr lang="en-US" sz="1200" b="0" baseline="0" dirty="0" smtClean="0">
                        <a:solidFill>
                          <a:schemeClr val="tx1"/>
                        </a:solidFill>
                        <a:latin typeface="Century Gothic" panose="020B0502020202020204" pitchFamily="34" charset="0"/>
                      </a:endParaRPr>
                    </a:p>
                    <a:p>
                      <a:r>
                        <a:rPr lang="en-US" sz="1200" b="0" baseline="0" dirty="0" smtClean="0">
                          <a:solidFill>
                            <a:schemeClr val="tx1"/>
                          </a:solidFill>
                          <a:latin typeface="Century Gothic" panose="020B0502020202020204" pitchFamily="34" charset="0"/>
                        </a:rPr>
                        <a:t>-</a:t>
                      </a:r>
                      <a:r>
                        <a:rPr lang="en-US" sz="1200" b="0" baseline="0" dirty="0" err="1" smtClean="0">
                          <a:solidFill>
                            <a:schemeClr val="tx1"/>
                          </a:solidFill>
                          <a:latin typeface="Century Gothic" panose="020B0502020202020204" pitchFamily="34" charset="0"/>
                        </a:rPr>
                        <a:t>Chuukese</a:t>
                      </a:r>
                      <a:r>
                        <a:rPr lang="en-US" sz="1200" b="0" baseline="0" dirty="0" smtClean="0">
                          <a:solidFill>
                            <a:schemeClr val="tx1"/>
                          </a:solidFill>
                          <a:latin typeface="Century Gothic" panose="020B0502020202020204" pitchFamily="34" charset="0"/>
                        </a:rPr>
                        <a:t>                                            -Tagalog</a:t>
                      </a:r>
                    </a:p>
                    <a:p>
                      <a:r>
                        <a:rPr lang="en-US" sz="1200" b="0" baseline="0" dirty="0" smtClean="0">
                          <a:solidFill>
                            <a:schemeClr val="tx1"/>
                          </a:solidFill>
                          <a:latin typeface="Century Gothic" panose="020B0502020202020204" pitchFamily="34" charset="0"/>
                        </a:rPr>
                        <a:t>-Japanese                                            -Ulithian</a:t>
                      </a:r>
                    </a:p>
                    <a:p>
                      <a:r>
                        <a:rPr lang="en-US" sz="1200" b="0" baseline="0" dirty="0" smtClean="0">
                          <a:solidFill>
                            <a:schemeClr val="tx1"/>
                          </a:solidFill>
                          <a:latin typeface="Century Gothic" panose="020B0502020202020204" pitchFamily="34" charset="0"/>
                        </a:rPr>
                        <a:t>-Korean                                                 -Vietnamese</a:t>
                      </a:r>
                    </a:p>
                    <a:p>
                      <a:r>
                        <a:rPr lang="en-US" sz="1200" b="0" baseline="0" dirty="0" smtClean="0">
                          <a:solidFill>
                            <a:schemeClr val="tx1"/>
                          </a:solidFill>
                          <a:latin typeface="Century Gothic" panose="020B0502020202020204" pitchFamily="34" charset="0"/>
                        </a:rPr>
                        <a:t>-</a:t>
                      </a:r>
                      <a:r>
                        <a:rPr lang="en-US" sz="1200" b="0" baseline="0" dirty="0" err="1" smtClean="0">
                          <a:solidFill>
                            <a:schemeClr val="tx1"/>
                          </a:solidFill>
                          <a:latin typeface="Century Gothic" panose="020B0502020202020204" pitchFamily="34" charset="0"/>
                        </a:rPr>
                        <a:t>Kosraen</a:t>
                      </a:r>
                      <a:r>
                        <a:rPr lang="en-US" sz="1200" b="0" baseline="0" dirty="0" smtClean="0">
                          <a:solidFill>
                            <a:schemeClr val="tx1"/>
                          </a:solidFill>
                          <a:latin typeface="Century Gothic" panose="020B0502020202020204" pitchFamily="34" charset="0"/>
                        </a:rPr>
                        <a:t>                                                -</a:t>
                      </a:r>
                      <a:r>
                        <a:rPr lang="en-US" sz="1200" b="0" baseline="0" dirty="0" err="1" smtClean="0">
                          <a:solidFill>
                            <a:schemeClr val="tx1"/>
                          </a:solidFill>
                          <a:latin typeface="Century Gothic" panose="020B0502020202020204" pitchFamily="34" charset="0"/>
                        </a:rPr>
                        <a:t>Woleian</a:t>
                      </a:r>
                      <a:endParaRPr lang="en-US" sz="1200" b="0" baseline="0" dirty="0" smtClean="0">
                        <a:solidFill>
                          <a:schemeClr val="tx1"/>
                        </a:solidFill>
                        <a:latin typeface="Century Gothic" panose="020B0502020202020204" pitchFamily="34" charset="0"/>
                      </a:endParaRPr>
                    </a:p>
                    <a:p>
                      <a:r>
                        <a:rPr lang="en-US" sz="1200" b="0" baseline="0" dirty="0" smtClean="0">
                          <a:solidFill>
                            <a:schemeClr val="tx1"/>
                          </a:solidFill>
                          <a:latin typeface="Century Gothic" panose="020B0502020202020204" pitchFamily="34" charset="0"/>
                        </a:rPr>
                        <a:t>-Mandarin                                             -Yapese</a:t>
                      </a:r>
                    </a:p>
                    <a:p>
                      <a:r>
                        <a:rPr lang="en-US" sz="1200" b="0" baseline="0" dirty="0" smtClean="0">
                          <a:solidFill>
                            <a:schemeClr val="tx1"/>
                          </a:solidFill>
                          <a:latin typeface="Century Gothic" panose="020B0502020202020204" pitchFamily="34" charset="0"/>
                        </a:rPr>
                        <a:t>-Palauan</a:t>
                      </a:r>
                      <a:endParaRPr lang="en-US" sz="1200" b="0" dirty="0">
                        <a:solidFill>
                          <a:schemeClr val="tx1"/>
                        </a:solidFill>
                        <a:latin typeface="Century Gothic" panose="020B0502020202020204" pitchFamily="34" charset="0"/>
                      </a:endParaRPr>
                    </a:p>
                  </a:txBody>
                  <a:tcPr>
                    <a:solidFill>
                      <a:schemeClr val="accent1">
                        <a:lumMod val="40000"/>
                        <a:lumOff val="60000"/>
                      </a:schemeClr>
                    </a:solidFill>
                  </a:tcPr>
                </a:tc>
              </a:tr>
            </a:tbl>
          </a:graphicData>
        </a:graphic>
      </p:graphicFrame>
      <p:pic>
        <p:nvPicPr>
          <p:cNvPr id="5122" name="Picture 2" descr="C:\Users\eborja\Desktop\Court Interpreter.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5334000"/>
            <a:ext cx="3924300" cy="15240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460962732"/>
      </p:ext>
    </p:extLst>
  </p:cSld>
  <p:clrMapOvr>
    <a:masterClrMapping/>
  </p:clrMapOvr>
  <p:transition advTm="12438">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2" name="TextBox 1"/>
          <p:cNvSpPr txBox="1"/>
          <p:nvPr/>
        </p:nvSpPr>
        <p:spPr>
          <a:xfrm>
            <a:off x="1447800" y="228600"/>
            <a:ext cx="7543800" cy="646331"/>
          </a:xfrm>
          <a:prstGeom prst="rect">
            <a:avLst/>
          </a:prstGeom>
          <a:noFill/>
        </p:spPr>
        <p:txBody>
          <a:bodyPr wrap="square" rtlCol="0">
            <a:spAutoFit/>
          </a:bodyPr>
          <a:lstStyle/>
          <a:p>
            <a:pPr algn="ctr"/>
            <a:r>
              <a:rPr lang="en-US" sz="3600" b="1" dirty="0" smtClean="0">
                <a:solidFill>
                  <a:srgbClr val="002060"/>
                </a:solidFill>
                <a:latin typeface="Century Gothic" panose="020B0502020202020204" pitchFamily="34" charset="0"/>
              </a:rPr>
              <a:t>Court Interpreter Assistance</a:t>
            </a:r>
            <a:endParaRPr lang="en-US" sz="3600" b="1" dirty="0">
              <a:solidFill>
                <a:srgbClr val="002060"/>
              </a:solidFill>
              <a:latin typeface="Century Gothic" panose="020B0502020202020204" pitchFamily="34" charset="0"/>
            </a:endParaRPr>
          </a:p>
        </p:txBody>
      </p:sp>
      <p:sp>
        <p:nvSpPr>
          <p:cNvPr id="8" name="TextBox 7"/>
          <p:cNvSpPr txBox="1"/>
          <p:nvPr/>
        </p:nvSpPr>
        <p:spPr>
          <a:xfrm>
            <a:off x="1436914" y="1295400"/>
            <a:ext cx="7532914" cy="4985980"/>
          </a:xfrm>
          <a:prstGeom prst="rect">
            <a:avLst/>
          </a:prstGeom>
          <a:noFill/>
        </p:spPr>
        <p:txBody>
          <a:bodyPr wrap="square" rtlCol="0">
            <a:spAutoFit/>
          </a:bodyPr>
          <a:lstStyle/>
          <a:p>
            <a:r>
              <a:rPr lang="en-US" sz="2800" dirty="0" smtClean="0">
                <a:latin typeface="Century Gothic" panose="020B0502020202020204" pitchFamily="34" charset="0"/>
              </a:rPr>
              <a:t>Languages and sign services are provided in the following:</a:t>
            </a:r>
          </a:p>
          <a:p>
            <a:endParaRPr lang="en-US" sz="2800" dirty="0" smtClean="0">
              <a:latin typeface="Century Gothic" panose="020B0502020202020204" pitchFamily="34" charset="0"/>
            </a:endParaRPr>
          </a:p>
          <a:p>
            <a:pPr marL="342900" indent="-342900">
              <a:buFont typeface="Arial" panose="020B0604020202020204" pitchFamily="34" charset="0"/>
              <a:buChar char="•"/>
            </a:pPr>
            <a:r>
              <a:rPr lang="en-US" sz="2600" dirty="0" smtClean="0">
                <a:latin typeface="Century Gothic" panose="020B0502020202020204" pitchFamily="34" charset="0"/>
              </a:rPr>
              <a:t>Courtrooms</a:t>
            </a:r>
          </a:p>
          <a:p>
            <a:endParaRPr lang="en-US" sz="2600" dirty="0" smtClean="0">
              <a:latin typeface="Century Gothic" panose="020B0502020202020204" pitchFamily="34" charset="0"/>
            </a:endParaRPr>
          </a:p>
          <a:p>
            <a:pPr marL="342900" indent="-342900">
              <a:buFont typeface="Arial" panose="020B0604020202020204" pitchFamily="34" charset="0"/>
              <a:buChar char="•"/>
            </a:pPr>
            <a:r>
              <a:rPr lang="en-US" sz="2600" dirty="0" smtClean="0">
                <a:latin typeface="Century Gothic" panose="020B0502020202020204" pitchFamily="34" charset="0"/>
              </a:rPr>
              <a:t>Probation intake counter</a:t>
            </a:r>
          </a:p>
          <a:p>
            <a:endParaRPr lang="en-US" sz="2600" dirty="0" smtClean="0">
              <a:latin typeface="Century Gothic" panose="020B0502020202020204" pitchFamily="34" charset="0"/>
            </a:endParaRPr>
          </a:p>
          <a:p>
            <a:pPr marL="342900" indent="-342900">
              <a:buFont typeface="Arial" panose="020B0604020202020204" pitchFamily="34" charset="0"/>
              <a:buChar char="•"/>
            </a:pPr>
            <a:r>
              <a:rPr lang="en-US" sz="2600" dirty="0" smtClean="0">
                <a:latin typeface="Century Gothic" panose="020B0502020202020204" pitchFamily="34" charset="0"/>
              </a:rPr>
              <a:t>Attorney appointments</a:t>
            </a:r>
          </a:p>
          <a:p>
            <a:endParaRPr lang="en-US" sz="2600" dirty="0" smtClean="0">
              <a:latin typeface="Century Gothic" panose="020B0502020202020204" pitchFamily="34" charset="0"/>
            </a:endParaRPr>
          </a:p>
          <a:p>
            <a:pPr marL="342900" indent="-342900">
              <a:buFont typeface="Arial" panose="020B0604020202020204" pitchFamily="34" charset="0"/>
              <a:buChar char="•"/>
            </a:pPr>
            <a:r>
              <a:rPr lang="en-US" sz="2600" dirty="0" smtClean="0">
                <a:latin typeface="Century Gothic" panose="020B0502020202020204" pitchFamily="34" charset="0"/>
              </a:rPr>
              <a:t>Client counseling</a:t>
            </a:r>
          </a:p>
          <a:p>
            <a:endParaRPr lang="en-US" sz="2600" dirty="0" smtClean="0">
              <a:latin typeface="Century Gothic" panose="020B0502020202020204" pitchFamily="34" charset="0"/>
            </a:endParaRPr>
          </a:p>
          <a:p>
            <a:pPr marL="342900" indent="-342900">
              <a:buFont typeface="Arial" panose="020B0604020202020204" pitchFamily="34" charset="0"/>
              <a:buChar char="•"/>
            </a:pPr>
            <a:r>
              <a:rPr lang="en-US" sz="2600" dirty="0" smtClean="0">
                <a:latin typeface="Century Gothic" panose="020B0502020202020204" pitchFamily="34" charset="0"/>
              </a:rPr>
              <a:t>Witness or victims</a:t>
            </a:r>
            <a:endParaRPr lang="en-US" sz="2600" dirty="0">
              <a:latin typeface="Century Gothic" panose="020B0502020202020204" pitchFamily="34" charset="0"/>
            </a:endParaRPr>
          </a:p>
        </p:txBody>
      </p:sp>
    </p:spTree>
    <p:custDataLst>
      <p:tags r:id="rId1"/>
    </p:custDataLst>
    <p:extLst>
      <p:ext uri="{BB962C8B-B14F-4D97-AF65-F5344CB8AC3E}">
        <p14:creationId xmlns:p14="http://schemas.microsoft.com/office/powerpoint/2010/main" val="359930466"/>
      </p:ext>
    </p:extLst>
  </p:cSld>
  <p:clrMapOvr>
    <a:masterClrMapping/>
  </p:clrMapOvr>
  <p:transition advTm="12438">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57600" y="304800"/>
            <a:ext cx="3200400" cy="55176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2" name="TextBox 1"/>
          <p:cNvSpPr txBox="1"/>
          <p:nvPr/>
        </p:nvSpPr>
        <p:spPr>
          <a:xfrm>
            <a:off x="1485900" y="257516"/>
            <a:ext cx="7543800" cy="461665"/>
          </a:xfrm>
          <a:prstGeom prst="rect">
            <a:avLst/>
          </a:prstGeom>
          <a:noFill/>
        </p:spPr>
        <p:txBody>
          <a:bodyPr wrap="square" rtlCol="0">
            <a:spAutoFit/>
          </a:bodyPr>
          <a:lstStyle/>
          <a:p>
            <a:pPr algn="ctr"/>
            <a:r>
              <a:rPr lang="en-US" sz="2400" b="1" dirty="0" smtClean="0">
                <a:latin typeface="Century Gothic" panose="020B0502020202020204" pitchFamily="34" charset="0"/>
              </a:rPr>
              <a:t>Court Services Short Answer</a:t>
            </a:r>
          </a:p>
        </p:txBody>
      </p:sp>
      <p:sp>
        <p:nvSpPr>
          <p:cNvPr id="4" name="TextBox 3"/>
          <p:cNvSpPr txBox="1"/>
          <p:nvPr/>
        </p:nvSpPr>
        <p:spPr>
          <a:xfrm>
            <a:off x="1276350" y="979341"/>
            <a:ext cx="7848600" cy="1015663"/>
          </a:xfrm>
          <a:prstGeom prst="rect">
            <a:avLst/>
          </a:prstGeom>
          <a:noFill/>
        </p:spPr>
        <p:txBody>
          <a:bodyPr wrap="square" rtlCol="0">
            <a:spAutoFit/>
          </a:bodyPr>
          <a:lstStyle/>
          <a:p>
            <a:r>
              <a:rPr lang="en-US" sz="2000" b="1" dirty="0">
                <a:latin typeface="Century Gothic" pitchFamily="34" charset="0"/>
              </a:rPr>
              <a:t>Directions</a:t>
            </a:r>
            <a:r>
              <a:rPr lang="en-US" sz="2000" b="1" dirty="0" smtClean="0">
                <a:latin typeface="Century Gothic" pitchFamily="34" charset="0"/>
              </a:rPr>
              <a:t>:  </a:t>
            </a:r>
            <a:r>
              <a:rPr lang="en-US" sz="2000" dirty="0" smtClean="0">
                <a:latin typeface="Century Gothic" pitchFamily="34" charset="0"/>
              </a:rPr>
              <a:t>Select the correct answer from the box below.  Write the letter on the line provided.</a:t>
            </a:r>
            <a:endParaRPr lang="en-US" sz="2000" b="1" dirty="0">
              <a:latin typeface="Century Gothic" pitchFamily="34" charset="0"/>
            </a:endParaRPr>
          </a:p>
          <a:p>
            <a:r>
              <a:rPr lang="en-US" sz="2000" dirty="0" smtClean="0"/>
              <a:t> </a:t>
            </a:r>
            <a:endParaRPr lang="en-US" sz="2000" dirty="0"/>
          </a:p>
        </p:txBody>
      </p:sp>
      <p:sp>
        <p:nvSpPr>
          <p:cNvPr id="5" name="TextBox 4"/>
          <p:cNvSpPr txBox="1"/>
          <p:nvPr/>
        </p:nvSpPr>
        <p:spPr>
          <a:xfrm>
            <a:off x="1600200" y="1676400"/>
            <a:ext cx="7239000" cy="1877437"/>
          </a:xfrm>
          <a:prstGeom prst="rect">
            <a:avLst/>
          </a:prstGeom>
          <a:noFill/>
          <a:ln w="28575">
            <a:solidFill>
              <a:schemeClr val="tx2">
                <a:lumMod val="60000"/>
                <a:lumOff val="40000"/>
              </a:schemeClr>
            </a:solidFill>
          </a:ln>
        </p:spPr>
        <p:txBody>
          <a:bodyPr wrap="square" rtlCol="0">
            <a:spAutoFit/>
          </a:bodyPr>
          <a:lstStyle/>
          <a:p>
            <a:r>
              <a:rPr lang="en-US" sz="1400" b="1" dirty="0" smtClean="0">
                <a:latin typeface="Century Gothic" pitchFamily="34" charset="0"/>
              </a:rPr>
              <a:t>A. Court Interpreter Assistance		B. KIDS Groups</a:t>
            </a:r>
          </a:p>
          <a:p>
            <a:endParaRPr lang="en-US" sz="1400" b="1" dirty="0" smtClean="0">
              <a:latin typeface="Century Gothic" pitchFamily="34" charset="0"/>
            </a:endParaRPr>
          </a:p>
          <a:p>
            <a:r>
              <a:rPr lang="en-US" sz="1400" b="1" dirty="0" smtClean="0">
                <a:latin typeface="Century Gothic" pitchFamily="34" charset="0"/>
              </a:rPr>
              <a:t>		C. Community Service Program		D. Courtrooms</a:t>
            </a:r>
          </a:p>
          <a:p>
            <a:endParaRPr lang="en-US" sz="1400" b="1" dirty="0">
              <a:latin typeface="Century Gothic" pitchFamily="34" charset="0"/>
            </a:endParaRPr>
          </a:p>
          <a:p>
            <a:r>
              <a:rPr lang="en-US" sz="1400" b="1" dirty="0" smtClean="0">
                <a:latin typeface="Century Gothic" pitchFamily="34" charset="0"/>
              </a:rPr>
              <a:t>E. American Sign Language		</a:t>
            </a:r>
            <a:r>
              <a:rPr lang="en-US" sz="1400" b="1" dirty="0">
                <a:latin typeface="Century Gothic" pitchFamily="34" charset="0"/>
              </a:rPr>
              <a:t> </a:t>
            </a:r>
            <a:r>
              <a:rPr lang="en-US" sz="1400" b="1" dirty="0" smtClean="0">
                <a:latin typeface="Century Gothic" pitchFamily="34" charset="0"/>
              </a:rPr>
              <a:t>F. Alternative </a:t>
            </a:r>
            <a:r>
              <a:rPr lang="en-US" sz="1400" b="1" dirty="0">
                <a:latin typeface="Century Gothic" pitchFamily="34" charset="0"/>
              </a:rPr>
              <a:t>Sentencing </a:t>
            </a:r>
            <a:r>
              <a:rPr lang="en-US" sz="1400" b="1" dirty="0" smtClean="0">
                <a:latin typeface="Century Gothic" pitchFamily="34" charset="0"/>
              </a:rPr>
              <a:t>Office</a:t>
            </a:r>
          </a:p>
          <a:p>
            <a:endParaRPr lang="en-US" sz="1400" b="1" dirty="0" smtClean="0">
              <a:latin typeface="Century Gothic" pitchFamily="34" charset="0"/>
            </a:endParaRPr>
          </a:p>
          <a:p>
            <a:r>
              <a:rPr lang="en-US" sz="1400" b="1" dirty="0" smtClean="0">
                <a:latin typeface="Century Gothic" pitchFamily="34" charset="0"/>
              </a:rPr>
              <a:t>	G. Client Service &amp; Family Counseling Division</a:t>
            </a:r>
          </a:p>
          <a:p>
            <a:endParaRPr lang="en-US" dirty="0"/>
          </a:p>
        </p:txBody>
      </p:sp>
      <p:sp>
        <p:nvSpPr>
          <p:cNvPr id="6" name="TextBox 5"/>
          <p:cNvSpPr txBox="1"/>
          <p:nvPr/>
        </p:nvSpPr>
        <p:spPr>
          <a:xfrm>
            <a:off x="1485900" y="3657600"/>
            <a:ext cx="7429500" cy="4339650"/>
          </a:xfrm>
          <a:prstGeom prst="rect">
            <a:avLst/>
          </a:prstGeom>
          <a:noFill/>
        </p:spPr>
        <p:txBody>
          <a:bodyPr wrap="square" rtlCol="0">
            <a:spAutoFit/>
          </a:bodyPr>
          <a:lstStyle/>
          <a:p>
            <a:pPr marL="0" lvl="1"/>
            <a:r>
              <a:rPr lang="en-US" sz="1600" dirty="0" smtClean="0">
                <a:latin typeface="Century Gothic" pitchFamily="34" charset="0"/>
              </a:rPr>
              <a:t>1. One of its mission is to </a:t>
            </a:r>
            <a:r>
              <a:rPr lang="en-US" sz="1600" dirty="0">
                <a:latin typeface="Century Gothic" pitchFamily="34" charset="0"/>
              </a:rPr>
              <a:t>ensure that all parties can understand </a:t>
            </a:r>
            <a:r>
              <a:rPr lang="en-US" sz="1600" dirty="0" smtClean="0">
                <a:latin typeface="Century Gothic" pitchFamily="34" charset="0"/>
              </a:rPr>
              <a:t>proceedings. ___</a:t>
            </a:r>
          </a:p>
          <a:p>
            <a:pPr marL="0" lvl="1"/>
            <a:r>
              <a:rPr lang="en-US" sz="1600" dirty="0" smtClean="0">
                <a:latin typeface="Century Gothic" pitchFamily="34" charset="0"/>
              </a:rPr>
              <a:t>2. It place the probationers </a:t>
            </a:r>
            <a:r>
              <a:rPr lang="en-US" sz="1600" dirty="0">
                <a:latin typeface="Century Gothic" pitchFamily="34" charset="0"/>
              </a:rPr>
              <a:t>at appropriate </a:t>
            </a:r>
            <a:r>
              <a:rPr lang="en-US" sz="1600" dirty="0" smtClean="0">
                <a:latin typeface="Century Gothic" pitchFamily="34" charset="0"/>
              </a:rPr>
              <a:t>agencies </a:t>
            </a:r>
            <a:r>
              <a:rPr lang="en-US" sz="1600" dirty="0">
                <a:latin typeface="Century Gothic" pitchFamily="34" charset="0"/>
              </a:rPr>
              <a:t>where their abilities and skills can </a:t>
            </a:r>
            <a:r>
              <a:rPr lang="en-US" sz="1600" dirty="0" smtClean="0">
                <a:latin typeface="Century Gothic" pitchFamily="34" charset="0"/>
              </a:rPr>
              <a:t>best </a:t>
            </a:r>
            <a:r>
              <a:rPr lang="en-US" sz="1600" dirty="0">
                <a:latin typeface="Century Gothic" pitchFamily="34" charset="0"/>
              </a:rPr>
              <a:t>be applied under </a:t>
            </a:r>
            <a:r>
              <a:rPr lang="en-US" sz="1600" dirty="0" smtClean="0">
                <a:latin typeface="Century Gothic" pitchFamily="34" charset="0"/>
              </a:rPr>
              <a:t>supervision. ___</a:t>
            </a:r>
          </a:p>
          <a:p>
            <a:pPr marL="0" lvl="1"/>
            <a:r>
              <a:rPr lang="en-US" sz="1600" dirty="0" smtClean="0">
                <a:latin typeface="Century Gothic" pitchFamily="34" charset="0"/>
              </a:rPr>
              <a:t>3. It is provided </a:t>
            </a:r>
            <a:r>
              <a:rPr lang="en-US" sz="1600" dirty="0">
                <a:latin typeface="Century Gothic" pitchFamily="34" charset="0"/>
              </a:rPr>
              <a:t>in the </a:t>
            </a:r>
            <a:r>
              <a:rPr lang="en-US" sz="1600" dirty="0" smtClean="0">
                <a:latin typeface="Century Gothic" pitchFamily="34" charset="0"/>
              </a:rPr>
              <a:t>Courtrooms, Probation intake counter, Attorney appointments, Client counseling, and Witness victims. ___</a:t>
            </a:r>
          </a:p>
          <a:p>
            <a:pPr marL="0" lvl="1"/>
            <a:r>
              <a:rPr lang="en-US" sz="1600" dirty="0" smtClean="0">
                <a:latin typeface="Century Gothic" pitchFamily="34" charset="0"/>
              </a:rPr>
              <a:t>4. It supports </a:t>
            </a:r>
            <a:r>
              <a:rPr lang="en-US" sz="1600" dirty="0">
                <a:latin typeface="Century Gothic" pitchFamily="34" charset="0"/>
              </a:rPr>
              <a:t>group for children who have </a:t>
            </a:r>
            <a:r>
              <a:rPr lang="en-US" sz="1600" dirty="0" smtClean="0">
                <a:latin typeface="Century Gothic" pitchFamily="34" charset="0"/>
              </a:rPr>
              <a:t>witnessed </a:t>
            </a:r>
            <a:r>
              <a:rPr lang="en-US" sz="1600" dirty="0">
                <a:latin typeface="Century Gothic" pitchFamily="34" charset="0"/>
              </a:rPr>
              <a:t>violence in their </a:t>
            </a:r>
            <a:r>
              <a:rPr lang="en-US" sz="1600" dirty="0" smtClean="0">
                <a:latin typeface="Century Gothic" pitchFamily="34" charset="0"/>
              </a:rPr>
              <a:t>homes. ___</a:t>
            </a:r>
          </a:p>
          <a:p>
            <a:pPr marL="0" lvl="1"/>
            <a:r>
              <a:rPr lang="en-US" sz="1600" dirty="0" smtClean="0">
                <a:latin typeface="Century Gothic" pitchFamily="34" charset="0"/>
              </a:rPr>
              <a:t>5. A place where languages and sign services are provided. ___</a:t>
            </a:r>
          </a:p>
          <a:p>
            <a:pPr marL="0" lvl="1"/>
            <a:r>
              <a:rPr lang="en-US" sz="1600" dirty="0" smtClean="0">
                <a:latin typeface="Century Gothic" pitchFamily="34" charset="0"/>
              </a:rPr>
              <a:t>6. Its mission is to foster social change. ___</a:t>
            </a:r>
          </a:p>
          <a:p>
            <a:pPr marL="0" lvl="1"/>
            <a:r>
              <a:rPr lang="en-US" sz="1600" dirty="0" smtClean="0">
                <a:latin typeface="Century Gothic" pitchFamily="34" charset="0"/>
              </a:rPr>
              <a:t>7. </a:t>
            </a:r>
            <a:r>
              <a:rPr lang="en-US" sz="1600" dirty="0">
                <a:latin typeface="Century Gothic" pitchFamily="34" charset="0"/>
              </a:rPr>
              <a:t>To provide opportunities for participants  to 	learn ways of improving and understanding the </a:t>
            </a:r>
            <a:r>
              <a:rPr lang="en-US" sz="1600" dirty="0" smtClean="0">
                <a:latin typeface="Century Gothic" pitchFamily="34" charset="0"/>
              </a:rPr>
              <a:t>importance </a:t>
            </a:r>
            <a:r>
              <a:rPr lang="en-US" sz="1600" dirty="0">
                <a:latin typeface="Century Gothic" pitchFamily="34" charset="0"/>
              </a:rPr>
              <a:t>of </a:t>
            </a:r>
            <a:r>
              <a:rPr lang="en-US" sz="1600" dirty="0" smtClean="0">
                <a:latin typeface="Century Gothic" pitchFamily="34" charset="0"/>
              </a:rPr>
              <a:t>self-image is one of its missions. ___</a:t>
            </a:r>
            <a:endParaRPr lang="en-US" sz="1600" dirty="0">
              <a:latin typeface="Century Gothic" pitchFamily="34" charset="0"/>
            </a:endParaRPr>
          </a:p>
          <a:p>
            <a:pPr marL="0" lvl="1"/>
            <a:endParaRPr lang="en-US" sz="1600" dirty="0">
              <a:latin typeface="Century Gothic" pitchFamily="34" charset="0"/>
            </a:endParaRPr>
          </a:p>
          <a:p>
            <a:endParaRPr lang="en-US" sz="1600" dirty="0">
              <a:latin typeface="Century Gothic" pitchFamily="34" charset="0"/>
            </a:endParaRPr>
          </a:p>
          <a:p>
            <a:endParaRPr lang="en-US" sz="2000" dirty="0">
              <a:latin typeface="Century Gothic" pitchFamily="34" charset="0"/>
            </a:endParaRPr>
          </a:p>
          <a:p>
            <a:pPr marL="0" lvl="1"/>
            <a:endParaRPr lang="en-US" sz="1600" dirty="0">
              <a:latin typeface="Century Gothic" pitchFamily="34" charset="0"/>
            </a:endParaRPr>
          </a:p>
          <a:p>
            <a:r>
              <a:rPr lang="en-US" sz="1600" dirty="0" smtClean="0">
                <a:latin typeface="Century Gothic" pitchFamily="34" charset="0"/>
              </a:rPr>
              <a:t> </a:t>
            </a:r>
            <a:endParaRPr lang="en-US" sz="1600" dirty="0">
              <a:latin typeface="Century Gothic" pitchFamily="34" charset="0"/>
            </a:endParaRPr>
          </a:p>
        </p:txBody>
      </p:sp>
      <p:pic>
        <p:nvPicPr>
          <p:cNvPr id="1026" name="Picture 2" descr="C:\Users\toshiba1\Desktop\QA.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0"/>
            <a:ext cx="1752600" cy="979341"/>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712415367"/>
      </p:ext>
    </p:extLst>
  </p:cSld>
  <p:clrMapOvr>
    <a:masterClrMapping/>
  </p:clrMapOvr>
  <p:transition advTm="12438">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Documents and Settings\UMAR\My Documents\My Pictures\img_bg.jpg"/>
          <p:cNvPicPr>
            <a:picLocks noChangeAspect="1" noChangeArrowheads="1"/>
          </p:cNvPicPr>
          <p:nvPr/>
        </p:nvPicPr>
        <p:blipFill>
          <a:blip r:embed="rId3" cstate="print"/>
          <a:srcRect/>
          <a:stretch>
            <a:fillRect/>
          </a:stretch>
        </p:blipFill>
        <p:spPr bwMode="auto">
          <a:xfrm>
            <a:off x="1" y="0"/>
            <a:ext cx="1295399" cy="6858000"/>
          </a:xfrm>
          <a:prstGeom prst="rect">
            <a:avLst/>
          </a:prstGeom>
          <a:noFill/>
          <a:ln w="9525">
            <a:noFill/>
            <a:miter lim="800000"/>
            <a:headEnd/>
            <a:tailEnd/>
          </a:ln>
        </p:spPr>
      </p:pic>
      <p:sp>
        <p:nvSpPr>
          <p:cNvPr id="7" name="Rectangle 6"/>
          <p:cNvSpPr/>
          <p:nvPr/>
        </p:nvSpPr>
        <p:spPr>
          <a:xfrm>
            <a:off x="2286000" y="2286000"/>
            <a:ext cx="6096000" cy="2154436"/>
          </a:xfrm>
          <a:prstGeom prst="rect">
            <a:avLst/>
          </a:prstGeom>
        </p:spPr>
        <p:txBody>
          <a:bodyPr>
            <a:spAutoFit/>
          </a:bodyPr>
          <a:lstStyle/>
          <a:p>
            <a:pPr algn="ctr" fontAlgn="auto">
              <a:spcBef>
                <a:spcPts val="0"/>
              </a:spcBef>
              <a:spcAft>
                <a:spcPts val="0"/>
              </a:spcAft>
              <a:defRPr/>
            </a:pPr>
            <a:r>
              <a:rPr lang="en-US" sz="8000" b="1" dirty="0" smtClean="0">
                <a:solidFill>
                  <a:srgbClr val="002060"/>
                </a:solidFill>
                <a:effectLst>
                  <a:glow rad="101600">
                    <a:schemeClr val="accent1">
                      <a:satMod val="175000"/>
                      <a:alpha val="40000"/>
                    </a:schemeClr>
                  </a:glow>
                  <a:reflection blurRad="6350" stA="55000" endA="300" endPos="45500" dir="5400000" sy="-100000" algn="bl" rotWithShape="0"/>
                </a:effectLst>
                <a:latin typeface="Century Gothic" pitchFamily="34" charset="0"/>
              </a:rPr>
              <a:t>LESSON 3.1</a:t>
            </a:r>
            <a:endParaRPr lang="en-US" sz="8000" b="1" dirty="0">
              <a:solidFill>
                <a:srgbClr val="00206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p:txBody>
      </p:sp>
      <p:sp>
        <p:nvSpPr>
          <p:cNvPr id="4" name="Rectangle 3"/>
          <p:cNvSpPr/>
          <p:nvPr/>
        </p:nvSpPr>
        <p:spPr>
          <a:xfrm>
            <a:off x="2438400" y="2667000"/>
            <a:ext cx="6096000" cy="1785104"/>
          </a:xfrm>
          <a:prstGeom prst="rect">
            <a:avLst/>
          </a:prstGeom>
        </p:spPr>
        <p:txBody>
          <a:bodyPr>
            <a:spAutoFit/>
          </a:bodyPr>
          <a:lstStyle/>
          <a:p>
            <a:pPr algn="ctr" fontAlgn="auto">
              <a:spcBef>
                <a:spcPts val="0"/>
              </a:spcBef>
              <a:spcAft>
                <a:spcPts val="0"/>
              </a:spcAft>
              <a:defRPr/>
            </a:pPr>
            <a:endParaRPr lang="en-US" dirty="0">
              <a:effectLst>
                <a:glow rad="63500">
                  <a:schemeClr val="accent5">
                    <a:satMod val="175000"/>
                    <a:alpha val="40000"/>
                  </a:schemeClr>
                </a:glo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sz="2000" dirty="0">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43229221"/>
      </p:ext>
    </p:extLst>
  </p:cSld>
  <p:clrMapOvr>
    <a:masterClrMapping/>
  </p:clrMapOvr>
  <p:transition advTm="2702">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iterate type="lt">
                                    <p:tmPct val="10000"/>
                                  </p:iterate>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ppt_w</p:attrName>
                                        </p:attrNameLst>
                                      </p:cBhvr>
                                      <p:tavLst>
                                        <p:tav tm="0" fmla="#ppt_w*sin(2.5*pi*$)">
                                          <p:val>
                                            <p:fltVal val="0"/>
                                          </p:val>
                                        </p:tav>
                                        <p:tav tm="100000">
                                          <p:val>
                                            <p:fltVal val="1"/>
                                          </p:val>
                                        </p:tav>
                                      </p:tavLst>
                                    </p:anim>
                                    <p:anim calcmode="lin" valueType="num">
                                      <p:cBhvr>
                                        <p:cTn id="9" dur="1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UMAR\My Documents\My Pictures\img_bg.jpg"/>
          <p:cNvPicPr>
            <a:picLocks noChangeAspect="1" noChangeArrowheads="1"/>
          </p:cNvPicPr>
          <p:nvPr/>
        </p:nvPicPr>
        <p:blipFill>
          <a:blip r:embed="rId4" cstate="print"/>
          <a:srcRect/>
          <a:stretch>
            <a:fillRect/>
          </a:stretch>
        </p:blipFill>
        <p:spPr bwMode="auto">
          <a:xfrm>
            <a:off x="0" y="0"/>
            <a:ext cx="1295399" cy="6858000"/>
          </a:xfrm>
          <a:prstGeom prst="rect">
            <a:avLst/>
          </a:prstGeom>
          <a:noFill/>
          <a:ln w="9525">
            <a:noFill/>
            <a:miter lim="800000"/>
            <a:headEnd/>
            <a:tailEnd/>
          </a:ln>
        </p:spPr>
      </p:pic>
      <p:graphicFrame>
        <p:nvGraphicFramePr>
          <p:cNvPr id="3" name="Diagram 2"/>
          <p:cNvGraphicFramePr/>
          <p:nvPr>
            <p:extLst>
              <p:ext uri="{D42A27DB-BD31-4B8C-83A1-F6EECF244321}">
                <p14:modId xmlns:p14="http://schemas.microsoft.com/office/powerpoint/2010/main" val="3286778082"/>
              </p:ext>
            </p:extLst>
          </p:nvPr>
        </p:nvGraphicFramePr>
        <p:xfrm>
          <a:off x="1600200" y="1600200"/>
          <a:ext cx="7239000" cy="48768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 name="TextBox 1"/>
          <p:cNvSpPr txBox="1"/>
          <p:nvPr/>
        </p:nvSpPr>
        <p:spPr>
          <a:xfrm>
            <a:off x="1447800" y="228600"/>
            <a:ext cx="7467600" cy="707886"/>
          </a:xfrm>
          <a:prstGeom prst="rect">
            <a:avLst/>
          </a:prstGeom>
          <a:noFill/>
        </p:spPr>
        <p:txBody>
          <a:bodyPr wrap="square" rtlCol="0">
            <a:spAutoFit/>
          </a:bodyPr>
          <a:lstStyle/>
          <a:p>
            <a:pPr algn="ctr"/>
            <a:r>
              <a:rPr lang="en-US" sz="4000" b="1" dirty="0" smtClean="0">
                <a:solidFill>
                  <a:srgbClr val="002060"/>
                </a:solidFill>
                <a:latin typeface="Century Gothic" panose="020B0502020202020204" pitchFamily="34" charset="0"/>
              </a:rPr>
              <a:t>Learning Objectives</a:t>
            </a:r>
            <a:endParaRPr lang="en-US" sz="4000" b="1" dirty="0">
              <a:solidFill>
                <a:srgbClr val="002060"/>
              </a:solidFill>
              <a:latin typeface="Century Gothic" panose="020B0502020202020204" pitchFamily="34" charset="0"/>
            </a:endParaRPr>
          </a:p>
        </p:txBody>
      </p:sp>
    </p:spTree>
    <p:custDataLst>
      <p:tags r:id="rId1"/>
    </p:custDataLst>
    <p:extLst>
      <p:ext uri="{BB962C8B-B14F-4D97-AF65-F5344CB8AC3E}">
        <p14:creationId xmlns:p14="http://schemas.microsoft.com/office/powerpoint/2010/main" val="813794334"/>
      </p:ext>
    </p:extLst>
  </p:cSld>
  <p:clrMapOvr>
    <a:masterClrMapping/>
  </p:clrMapOvr>
  <p:transition advTm="28335">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Documents and Settings\UMAR\My Documents\My Pictures\img_bg.jpg"/>
          <p:cNvPicPr>
            <a:picLocks noChangeAspect="1" noChangeArrowheads="1"/>
          </p:cNvPicPr>
          <p:nvPr/>
        </p:nvPicPr>
        <p:blipFill>
          <a:blip r:embed="rId3" cstate="print"/>
          <a:srcRect/>
          <a:stretch>
            <a:fillRect/>
          </a:stretch>
        </p:blipFill>
        <p:spPr bwMode="auto">
          <a:xfrm>
            <a:off x="1" y="0"/>
            <a:ext cx="1295399" cy="6858000"/>
          </a:xfrm>
          <a:prstGeom prst="rect">
            <a:avLst/>
          </a:prstGeom>
          <a:noFill/>
          <a:ln w="9525">
            <a:noFill/>
            <a:miter lim="800000"/>
            <a:headEnd/>
            <a:tailEnd/>
          </a:ln>
        </p:spPr>
      </p:pic>
      <p:sp>
        <p:nvSpPr>
          <p:cNvPr id="7" name="Rectangle 6"/>
          <p:cNvSpPr/>
          <p:nvPr/>
        </p:nvSpPr>
        <p:spPr>
          <a:xfrm>
            <a:off x="1524000" y="1974502"/>
            <a:ext cx="7391400" cy="3170099"/>
          </a:xfrm>
          <a:prstGeom prst="rect">
            <a:avLst/>
          </a:prstGeom>
        </p:spPr>
        <p:txBody>
          <a:bodyPr wrap="square">
            <a:spAutoFit/>
          </a:bodyPr>
          <a:lstStyle/>
          <a:p>
            <a:pPr algn="ctr" fontAlgn="auto">
              <a:spcBef>
                <a:spcPts val="0"/>
              </a:spcBef>
              <a:spcAft>
                <a:spcPts val="0"/>
              </a:spcAft>
              <a:defRPr/>
            </a:pPr>
            <a:r>
              <a:rPr lang="en-US" sz="8000" b="1" dirty="0" smtClean="0">
                <a:solidFill>
                  <a:srgbClr val="002060"/>
                </a:solidFill>
                <a:effectLst>
                  <a:outerShdw blurRad="38100" dist="38100" dir="2700000" algn="tl">
                    <a:srgbClr val="000000">
                      <a:alpha val="43137"/>
                    </a:srgbClr>
                  </a:outerShdw>
                </a:effectLst>
                <a:latin typeface="Century Gothic" pitchFamily="34" charset="0"/>
              </a:rPr>
              <a:t>Court Services</a:t>
            </a:r>
          </a:p>
          <a:p>
            <a:pPr algn="ctr" fontAlgn="auto">
              <a:spcBef>
                <a:spcPts val="0"/>
              </a:spcBef>
              <a:spcAft>
                <a:spcPts val="0"/>
              </a:spcAft>
              <a:defRPr/>
            </a:pPr>
            <a:r>
              <a:rPr lang="en-US" sz="6600" b="1" dirty="0" smtClean="0">
                <a:solidFill>
                  <a:srgbClr val="002060"/>
                </a:solidFill>
                <a:effectLst>
                  <a:outerShdw blurRad="38100" dist="38100" dir="2700000" algn="tl">
                    <a:srgbClr val="000000">
                      <a:alpha val="43137"/>
                    </a:srgbClr>
                  </a:outerShdw>
                </a:effectLst>
                <a:latin typeface="Century Gothic" pitchFamily="34" charset="0"/>
              </a:rPr>
              <a:t>(General Public)</a:t>
            </a:r>
            <a:endParaRPr lang="en-US" sz="6600" b="1" dirty="0">
              <a:solidFill>
                <a:srgbClr val="00206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p:txBody>
      </p:sp>
      <p:sp>
        <p:nvSpPr>
          <p:cNvPr id="4" name="Rectangle 3"/>
          <p:cNvSpPr/>
          <p:nvPr/>
        </p:nvSpPr>
        <p:spPr>
          <a:xfrm>
            <a:off x="2438400" y="2667000"/>
            <a:ext cx="6096000" cy="1785104"/>
          </a:xfrm>
          <a:prstGeom prst="rect">
            <a:avLst/>
          </a:prstGeom>
        </p:spPr>
        <p:txBody>
          <a:bodyPr>
            <a:spAutoFit/>
          </a:bodyPr>
          <a:lstStyle/>
          <a:p>
            <a:pPr algn="ctr" fontAlgn="auto">
              <a:spcBef>
                <a:spcPts val="0"/>
              </a:spcBef>
              <a:spcAft>
                <a:spcPts val="0"/>
              </a:spcAft>
              <a:defRPr/>
            </a:pPr>
            <a:endParaRPr lang="en-US" dirty="0">
              <a:effectLst>
                <a:glow rad="63500">
                  <a:schemeClr val="accent5">
                    <a:satMod val="175000"/>
                    <a:alpha val="40000"/>
                  </a:schemeClr>
                </a:glo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sz="2000" dirty="0">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47737164"/>
      </p:ext>
    </p:extLst>
  </p:cSld>
  <p:clrMapOvr>
    <a:masterClrMapping/>
  </p:clrMapOvr>
  <p:transition advTm="2702">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iterate type="lt">
                                    <p:tmPct val="10000"/>
                                  </p:iterate>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ppt_w</p:attrName>
                                        </p:attrNameLst>
                                      </p:cBhvr>
                                      <p:tavLst>
                                        <p:tav tm="0" fmla="#ppt_w*sin(2.5*pi*$)">
                                          <p:val>
                                            <p:fltVal val="0"/>
                                          </p:val>
                                        </p:tav>
                                        <p:tav tm="100000">
                                          <p:val>
                                            <p:fltVal val="1"/>
                                          </p:val>
                                        </p:tav>
                                      </p:tavLst>
                                    </p:anim>
                                    <p:anim calcmode="lin" valueType="num">
                                      <p:cBhvr>
                                        <p:cTn id="9" dur="1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2" name="TextBox 1"/>
          <p:cNvSpPr txBox="1"/>
          <p:nvPr/>
        </p:nvSpPr>
        <p:spPr>
          <a:xfrm>
            <a:off x="1447800" y="381000"/>
            <a:ext cx="7543800" cy="646331"/>
          </a:xfrm>
          <a:prstGeom prst="rect">
            <a:avLst/>
          </a:prstGeom>
          <a:noFill/>
        </p:spPr>
        <p:txBody>
          <a:bodyPr wrap="square" rtlCol="0">
            <a:spAutoFit/>
          </a:bodyPr>
          <a:lstStyle/>
          <a:p>
            <a:pPr algn="ctr"/>
            <a:r>
              <a:rPr lang="en-US" sz="3600" b="1" dirty="0" smtClean="0">
                <a:solidFill>
                  <a:srgbClr val="002060"/>
                </a:solidFill>
                <a:latin typeface="Century Gothic" panose="020B0502020202020204" pitchFamily="34" charset="0"/>
              </a:rPr>
              <a:t>Judicial Services Center </a:t>
            </a:r>
            <a:endParaRPr lang="en-US" sz="3600" b="1" dirty="0">
              <a:solidFill>
                <a:srgbClr val="002060"/>
              </a:solidFill>
              <a:latin typeface="Century Gothic" panose="020B0502020202020204" pitchFamily="34" charset="0"/>
            </a:endParaRPr>
          </a:p>
        </p:txBody>
      </p:sp>
      <p:sp>
        <p:nvSpPr>
          <p:cNvPr id="3" name="TextBox 2"/>
          <p:cNvSpPr txBox="1"/>
          <p:nvPr/>
        </p:nvSpPr>
        <p:spPr>
          <a:xfrm>
            <a:off x="1447800" y="1767006"/>
            <a:ext cx="7543800" cy="3323987"/>
          </a:xfrm>
          <a:prstGeom prst="rect">
            <a:avLst/>
          </a:prstGeom>
          <a:noFill/>
        </p:spPr>
        <p:txBody>
          <a:bodyPr wrap="square" rtlCol="0">
            <a:spAutoFit/>
          </a:bodyPr>
          <a:lstStyle/>
          <a:p>
            <a:pPr marL="342900" indent="-342900">
              <a:buFont typeface="Arial" panose="020B0604020202020204" pitchFamily="34" charset="0"/>
              <a:buChar char="•"/>
            </a:pPr>
            <a:r>
              <a:rPr lang="en-US" sz="2400" dirty="0" smtClean="0">
                <a:latin typeface="Century Gothic" panose="020B0502020202020204" pitchFamily="34" charset="0"/>
              </a:rPr>
              <a:t>Provides information to court patrons about services offered by the Judiciary of Guam</a:t>
            </a:r>
          </a:p>
          <a:p>
            <a:pPr marL="742950" lvl="1" indent="-285750">
              <a:buFont typeface="Arial" panose="020B0604020202020204" pitchFamily="34" charset="0"/>
              <a:buChar char="•"/>
            </a:pPr>
            <a:r>
              <a:rPr lang="en-US" sz="2400" dirty="0" smtClean="0">
                <a:latin typeface="Century Gothic" panose="020B0502020202020204" pitchFamily="34" charset="0"/>
              </a:rPr>
              <a:t>Court clearances</a:t>
            </a:r>
          </a:p>
          <a:p>
            <a:pPr marL="742950" lvl="1" indent="-285750">
              <a:buFont typeface="Arial" panose="020B0604020202020204" pitchFamily="34" charset="0"/>
              <a:buChar char="•"/>
            </a:pPr>
            <a:r>
              <a:rPr lang="en-US" sz="2400" dirty="0" smtClean="0">
                <a:latin typeface="Century Gothic" panose="020B0502020202020204" pitchFamily="34" charset="0"/>
              </a:rPr>
              <a:t>Verification of case information</a:t>
            </a:r>
          </a:p>
          <a:p>
            <a:pPr marL="742950" lvl="1" indent="-285750">
              <a:buFont typeface="Arial" panose="020B0604020202020204" pitchFamily="34" charset="0"/>
              <a:buChar char="•"/>
            </a:pPr>
            <a:r>
              <a:rPr lang="en-US" sz="2400" dirty="0" smtClean="0">
                <a:latin typeface="Century Gothic" panose="020B0502020202020204" pitchFamily="34" charset="0"/>
              </a:rPr>
              <a:t>Use of self-represented litigant kiosks</a:t>
            </a:r>
          </a:p>
          <a:p>
            <a:pPr lvl="1"/>
            <a:endParaRPr lang="en-US" sz="2400" dirty="0" smtClean="0">
              <a:latin typeface="Century Gothic" panose="020B0502020202020204" pitchFamily="34" charset="0"/>
            </a:endParaRPr>
          </a:p>
          <a:p>
            <a:pPr marL="342900" indent="-342900">
              <a:buFont typeface="Arial" panose="020B0604020202020204" pitchFamily="34" charset="0"/>
              <a:buChar char="•"/>
            </a:pPr>
            <a:r>
              <a:rPr lang="en-US" sz="2400" dirty="0" smtClean="0">
                <a:latin typeface="Century Gothic" panose="020B0502020202020204" pitchFamily="34" charset="0"/>
              </a:rPr>
              <a:t>Guides court patrons to specific courtrooms, Jury Unit, and Financial Management Division</a:t>
            </a:r>
          </a:p>
          <a:p>
            <a:pPr lvl="1"/>
            <a:endParaRPr lang="en-US" dirty="0"/>
          </a:p>
        </p:txBody>
      </p:sp>
    </p:spTree>
    <p:custDataLst>
      <p:tags r:id="rId1"/>
    </p:custDataLst>
    <p:extLst>
      <p:ext uri="{BB962C8B-B14F-4D97-AF65-F5344CB8AC3E}">
        <p14:creationId xmlns:p14="http://schemas.microsoft.com/office/powerpoint/2010/main" val="2643478330"/>
      </p:ext>
    </p:extLst>
  </p:cSld>
  <p:clrMapOvr>
    <a:masterClrMapping/>
  </p:clrMapOvr>
  <p:transition advTm="12438">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2" name="TextBox 1"/>
          <p:cNvSpPr txBox="1"/>
          <p:nvPr/>
        </p:nvSpPr>
        <p:spPr>
          <a:xfrm>
            <a:off x="1447800" y="228600"/>
            <a:ext cx="7543800" cy="646331"/>
          </a:xfrm>
          <a:prstGeom prst="rect">
            <a:avLst/>
          </a:prstGeom>
          <a:noFill/>
        </p:spPr>
        <p:txBody>
          <a:bodyPr wrap="square" rtlCol="0">
            <a:spAutoFit/>
          </a:bodyPr>
          <a:lstStyle/>
          <a:p>
            <a:pPr algn="ctr"/>
            <a:r>
              <a:rPr lang="en-US" sz="3600" b="1" dirty="0" smtClean="0">
                <a:solidFill>
                  <a:srgbClr val="002060"/>
                </a:solidFill>
                <a:latin typeface="Century Gothic" panose="020B0502020202020204" pitchFamily="34" charset="0"/>
              </a:rPr>
              <a:t>Self-Represented Litigant Kiosks</a:t>
            </a:r>
            <a:endParaRPr lang="en-US" sz="3600" b="1" dirty="0">
              <a:solidFill>
                <a:srgbClr val="002060"/>
              </a:solidFill>
              <a:latin typeface="Century Gothic" panose="020B0502020202020204" pitchFamily="34" charset="0"/>
            </a:endParaRPr>
          </a:p>
        </p:txBody>
      </p:sp>
      <p:sp>
        <p:nvSpPr>
          <p:cNvPr id="3" name="TextBox 2"/>
          <p:cNvSpPr txBox="1"/>
          <p:nvPr/>
        </p:nvSpPr>
        <p:spPr>
          <a:xfrm>
            <a:off x="1676400" y="1189027"/>
            <a:ext cx="7086600" cy="4739759"/>
          </a:xfrm>
          <a:prstGeom prst="rect">
            <a:avLst/>
          </a:prstGeom>
          <a:noFill/>
        </p:spPr>
        <p:txBody>
          <a:bodyPr wrap="square" rtlCol="0">
            <a:spAutoFit/>
          </a:bodyPr>
          <a:lstStyle/>
          <a:p>
            <a:r>
              <a:rPr lang="en-US" sz="3200" dirty="0" smtClean="0">
                <a:latin typeface="Century Gothic" panose="020B0502020202020204" pitchFamily="34" charset="0"/>
              </a:rPr>
              <a:t>What is </a:t>
            </a:r>
            <a:r>
              <a:rPr lang="en-US" sz="3200" b="1" dirty="0" smtClean="0">
                <a:latin typeface="Century Gothic" panose="020B0502020202020204" pitchFamily="34" charset="0"/>
              </a:rPr>
              <a:t>Litigant?</a:t>
            </a:r>
          </a:p>
          <a:p>
            <a:r>
              <a:rPr lang="en-US" sz="3200" b="1" dirty="0">
                <a:latin typeface="Century Gothic" panose="020B0502020202020204" pitchFamily="34" charset="0"/>
              </a:rPr>
              <a:t> </a:t>
            </a:r>
            <a:r>
              <a:rPr lang="en-US" sz="3200" b="1" dirty="0" smtClean="0">
                <a:latin typeface="Century Gothic" panose="020B0502020202020204" pitchFamily="34" charset="0"/>
              </a:rPr>
              <a:t>    </a:t>
            </a:r>
            <a:r>
              <a:rPr lang="en-US" sz="3200" dirty="0" smtClean="0">
                <a:latin typeface="Century Gothic" panose="020B0502020202020204" pitchFamily="34" charset="0"/>
              </a:rPr>
              <a:t>Party involved in a          </a:t>
            </a:r>
          </a:p>
          <a:p>
            <a:r>
              <a:rPr lang="en-US" sz="3200" dirty="0">
                <a:latin typeface="Century Gothic" panose="020B0502020202020204" pitchFamily="34" charset="0"/>
              </a:rPr>
              <a:t> </a:t>
            </a:r>
            <a:r>
              <a:rPr lang="en-US" sz="3200" dirty="0" smtClean="0">
                <a:latin typeface="Century Gothic" panose="020B0502020202020204" pitchFamily="34" charset="0"/>
              </a:rPr>
              <a:t>    lawsuit</a:t>
            </a:r>
          </a:p>
          <a:p>
            <a:pPr marL="342900" indent="-342900">
              <a:buFont typeface="Arial" panose="020B0604020202020204" pitchFamily="34" charset="0"/>
              <a:buChar char="•"/>
            </a:pPr>
            <a:r>
              <a:rPr lang="en-US" sz="3200" dirty="0" smtClean="0">
                <a:latin typeface="Century Gothic" panose="020B0502020202020204" pitchFamily="34" charset="0"/>
              </a:rPr>
              <a:t>Provides court patrons with forms such as:</a:t>
            </a:r>
          </a:p>
          <a:p>
            <a:pPr marL="742950" lvl="1" indent="-285750">
              <a:buFont typeface="Arial" panose="020B0604020202020204" pitchFamily="34" charset="0"/>
              <a:buChar char="•"/>
            </a:pPr>
            <a:r>
              <a:rPr lang="en-US" sz="3200" dirty="0">
                <a:latin typeface="Century Gothic" panose="020B0502020202020204" pitchFamily="34" charset="0"/>
              </a:rPr>
              <a:t>G</a:t>
            </a:r>
            <a:r>
              <a:rPr lang="en-US" sz="3200" dirty="0" smtClean="0">
                <a:latin typeface="Century Gothic" panose="020B0502020202020204" pitchFamily="34" charset="0"/>
              </a:rPr>
              <a:t>uardianship</a:t>
            </a:r>
          </a:p>
          <a:p>
            <a:pPr marL="742950" lvl="1" indent="-285750">
              <a:buFont typeface="Arial" panose="020B0604020202020204" pitchFamily="34" charset="0"/>
              <a:buChar char="•"/>
            </a:pPr>
            <a:r>
              <a:rPr lang="en-US" sz="3200" dirty="0" smtClean="0">
                <a:latin typeface="Century Gothic" panose="020B0502020202020204" pitchFamily="34" charset="0"/>
              </a:rPr>
              <a:t>Uncontested Divorce</a:t>
            </a:r>
          </a:p>
          <a:p>
            <a:pPr marL="742950" lvl="1" indent="-285750">
              <a:buFont typeface="Arial" panose="020B0604020202020204" pitchFamily="34" charset="0"/>
              <a:buChar char="•"/>
            </a:pPr>
            <a:r>
              <a:rPr lang="en-US" sz="3200" dirty="0" smtClean="0">
                <a:latin typeface="Century Gothic" panose="020B0502020202020204" pitchFamily="34" charset="0"/>
              </a:rPr>
              <a:t>Protective Order</a:t>
            </a:r>
          </a:p>
          <a:p>
            <a:pPr lvl="1"/>
            <a:endParaRPr lang="en-US" sz="2800" dirty="0" smtClean="0">
              <a:latin typeface="Century Gothic" panose="020B0502020202020204" pitchFamily="34" charset="0"/>
            </a:endParaRPr>
          </a:p>
          <a:p>
            <a:pPr lvl="1"/>
            <a:endParaRPr lang="en-US" dirty="0"/>
          </a:p>
        </p:txBody>
      </p:sp>
    </p:spTree>
    <p:custDataLst>
      <p:tags r:id="rId1"/>
    </p:custDataLst>
    <p:extLst>
      <p:ext uri="{BB962C8B-B14F-4D97-AF65-F5344CB8AC3E}">
        <p14:creationId xmlns:p14="http://schemas.microsoft.com/office/powerpoint/2010/main" val="3311938546"/>
      </p:ext>
    </p:extLst>
  </p:cSld>
  <p:clrMapOvr>
    <a:masterClrMapping/>
  </p:clrMapOvr>
  <p:transition advTm="12438">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UMAR\My Documents\My Pictures\img_bg.jpg"/>
          <p:cNvPicPr>
            <a:picLocks noChangeAspect="1" noChangeArrowheads="1"/>
          </p:cNvPicPr>
          <p:nvPr/>
        </p:nvPicPr>
        <p:blipFill>
          <a:blip r:embed="rId4" cstate="print"/>
          <a:srcRect/>
          <a:stretch>
            <a:fillRect/>
          </a:stretch>
        </p:blipFill>
        <p:spPr bwMode="auto">
          <a:xfrm>
            <a:off x="0" y="0"/>
            <a:ext cx="1295399" cy="6858000"/>
          </a:xfrm>
          <a:prstGeom prst="rect">
            <a:avLst/>
          </a:prstGeom>
          <a:noFill/>
          <a:ln w="9525">
            <a:noFill/>
            <a:miter lim="800000"/>
            <a:headEnd/>
            <a:tailEnd/>
          </a:ln>
        </p:spPr>
      </p:pic>
      <p:graphicFrame>
        <p:nvGraphicFramePr>
          <p:cNvPr id="3" name="Diagram 2"/>
          <p:cNvGraphicFramePr/>
          <p:nvPr>
            <p:extLst>
              <p:ext uri="{D42A27DB-BD31-4B8C-83A1-F6EECF244321}">
                <p14:modId xmlns:p14="http://schemas.microsoft.com/office/powerpoint/2010/main" val="4019358251"/>
              </p:ext>
            </p:extLst>
          </p:nvPr>
        </p:nvGraphicFramePr>
        <p:xfrm>
          <a:off x="1600200" y="1600200"/>
          <a:ext cx="7239000" cy="48768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 name="TextBox 1"/>
          <p:cNvSpPr txBox="1"/>
          <p:nvPr/>
        </p:nvSpPr>
        <p:spPr>
          <a:xfrm>
            <a:off x="1447800" y="228600"/>
            <a:ext cx="7467600" cy="707886"/>
          </a:xfrm>
          <a:prstGeom prst="rect">
            <a:avLst/>
          </a:prstGeom>
          <a:noFill/>
        </p:spPr>
        <p:txBody>
          <a:bodyPr wrap="square" rtlCol="0">
            <a:spAutoFit/>
          </a:bodyPr>
          <a:lstStyle/>
          <a:p>
            <a:pPr algn="ctr"/>
            <a:r>
              <a:rPr lang="en-US" sz="4000" b="1" dirty="0" smtClean="0">
                <a:solidFill>
                  <a:srgbClr val="002060"/>
                </a:solidFill>
                <a:latin typeface="Century Gothic" panose="020B0502020202020204" pitchFamily="34" charset="0"/>
              </a:rPr>
              <a:t>Learning Objectives</a:t>
            </a:r>
            <a:endParaRPr lang="en-US" sz="4000" b="1" dirty="0">
              <a:solidFill>
                <a:srgbClr val="002060"/>
              </a:solidFill>
              <a:latin typeface="Century Gothic" panose="020B0502020202020204" pitchFamily="34" charset="0"/>
            </a:endParaRPr>
          </a:p>
        </p:txBody>
      </p:sp>
    </p:spTree>
    <p:custDataLst>
      <p:tags r:id="rId1"/>
    </p:custDataLst>
    <p:extLst>
      <p:ext uri="{BB962C8B-B14F-4D97-AF65-F5344CB8AC3E}">
        <p14:creationId xmlns:p14="http://schemas.microsoft.com/office/powerpoint/2010/main" val="4185948353"/>
      </p:ext>
    </p:extLst>
  </p:cSld>
  <p:clrMapOvr>
    <a:masterClrMapping/>
  </p:clrMapOvr>
  <p:transition advTm="28335">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2" name="TextBox 1"/>
          <p:cNvSpPr txBox="1"/>
          <p:nvPr/>
        </p:nvSpPr>
        <p:spPr>
          <a:xfrm>
            <a:off x="1447800" y="228600"/>
            <a:ext cx="7543800" cy="646331"/>
          </a:xfrm>
          <a:prstGeom prst="rect">
            <a:avLst/>
          </a:prstGeom>
          <a:noFill/>
        </p:spPr>
        <p:txBody>
          <a:bodyPr wrap="square" rtlCol="0">
            <a:spAutoFit/>
          </a:bodyPr>
          <a:lstStyle/>
          <a:p>
            <a:pPr algn="ctr"/>
            <a:r>
              <a:rPr lang="en-US" sz="3600" b="1" dirty="0" smtClean="0">
                <a:solidFill>
                  <a:srgbClr val="002060"/>
                </a:solidFill>
                <a:latin typeface="Century Gothic" panose="020B0502020202020204" pitchFamily="34" charset="0"/>
              </a:rPr>
              <a:t>Office of the Public Guardians</a:t>
            </a:r>
            <a:endParaRPr lang="en-US" sz="3600" b="1" dirty="0">
              <a:solidFill>
                <a:srgbClr val="002060"/>
              </a:solidFill>
              <a:latin typeface="Century Gothic" panose="020B0502020202020204" pitchFamily="34" charset="0"/>
            </a:endParaRPr>
          </a:p>
        </p:txBody>
      </p:sp>
      <p:sp>
        <p:nvSpPr>
          <p:cNvPr id="3" name="TextBox 2"/>
          <p:cNvSpPr txBox="1"/>
          <p:nvPr/>
        </p:nvSpPr>
        <p:spPr>
          <a:xfrm>
            <a:off x="1524000" y="1219200"/>
            <a:ext cx="7391400" cy="5139869"/>
          </a:xfrm>
          <a:prstGeom prst="rect">
            <a:avLst/>
          </a:prstGeom>
          <a:noFill/>
        </p:spPr>
        <p:txBody>
          <a:bodyPr wrap="square" rtlCol="0">
            <a:spAutoFit/>
          </a:bodyPr>
          <a:lstStyle/>
          <a:p>
            <a:r>
              <a:rPr lang="en-US" sz="2200" dirty="0" smtClean="0">
                <a:latin typeface="Century Gothic" panose="020B0502020202020204" pitchFamily="34" charset="0"/>
              </a:rPr>
              <a:t>What </a:t>
            </a:r>
            <a:r>
              <a:rPr lang="en-US" sz="2200" dirty="0" smtClean="0">
                <a:latin typeface="Century Gothic" panose="020B0502020202020204" pitchFamily="34" charset="0"/>
              </a:rPr>
              <a:t>is </a:t>
            </a:r>
            <a:r>
              <a:rPr lang="en-US" sz="2200" dirty="0" smtClean="0">
                <a:latin typeface="Century Gothic" panose="020B0502020202020204" pitchFamily="34" charset="0"/>
              </a:rPr>
              <a:t>a </a:t>
            </a:r>
            <a:r>
              <a:rPr lang="en-US" sz="2200" b="1" dirty="0">
                <a:latin typeface="Century Gothic" panose="020B0502020202020204" pitchFamily="34" charset="0"/>
              </a:rPr>
              <a:t>G</a:t>
            </a:r>
            <a:r>
              <a:rPr lang="en-US" sz="2200" b="1" dirty="0" smtClean="0">
                <a:latin typeface="Century Gothic" panose="020B0502020202020204" pitchFamily="34" charset="0"/>
              </a:rPr>
              <a:t>uardian</a:t>
            </a:r>
            <a:r>
              <a:rPr lang="en-US" sz="2200" dirty="0" smtClean="0">
                <a:latin typeface="Century Gothic" panose="020B0502020202020204" pitchFamily="34" charset="0"/>
              </a:rPr>
              <a:t>?</a:t>
            </a:r>
          </a:p>
          <a:p>
            <a:pPr marL="800100" lvl="1" indent="-342900">
              <a:buFont typeface="Arial" pitchFamily="34" charset="0"/>
              <a:buChar char="•"/>
            </a:pPr>
            <a:r>
              <a:rPr lang="en-US" sz="2200" dirty="0" smtClean="0">
                <a:latin typeface="Century Gothic" panose="020B0502020202020204" pitchFamily="34" charset="0"/>
              </a:rPr>
              <a:t>A Guardian is someone </a:t>
            </a:r>
            <a:r>
              <a:rPr lang="en-US" sz="2200" dirty="0" smtClean="0">
                <a:latin typeface="Century Gothic" panose="020B0502020202020204" pitchFamily="34" charset="0"/>
              </a:rPr>
              <a:t>appointed by the court and given the power and responsibility to make decisions for another</a:t>
            </a:r>
          </a:p>
          <a:p>
            <a:pPr lvl="1"/>
            <a:endParaRPr lang="en-US" sz="2200" dirty="0" smtClean="0">
              <a:latin typeface="Century Gothic" panose="020B0502020202020204" pitchFamily="34" charset="0"/>
            </a:endParaRPr>
          </a:p>
          <a:p>
            <a:r>
              <a:rPr lang="en-US" sz="2200" dirty="0" smtClean="0">
                <a:latin typeface="Century Gothic" panose="020B0502020202020204" pitchFamily="34" charset="0"/>
              </a:rPr>
              <a:t>How does service obtain?</a:t>
            </a:r>
          </a:p>
          <a:p>
            <a:pPr marL="800100" lvl="1" indent="-342900">
              <a:buFont typeface="Arial" pitchFamily="34" charset="0"/>
              <a:buChar char="•"/>
            </a:pPr>
            <a:r>
              <a:rPr lang="en-US" sz="2200" dirty="0" smtClean="0">
                <a:latin typeface="Century Gothic" panose="020B0502020202020204" pitchFamily="34" charset="0"/>
              </a:rPr>
              <a:t>Any person interested in an individual’s welfare may contact the office for assistance</a:t>
            </a:r>
          </a:p>
          <a:p>
            <a:pPr marL="800100" lvl="1" indent="-342900">
              <a:buFont typeface="Arial" pitchFamily="34" charset="0"/>
              <a:buChar char="•"/>
            </a:pPr>
            <a:r>
              <a:rPr lang="en-US" sz="2200" dirty="0" smtClean="0">
                <a:latin typeface="Century Gothic" panose="020B0502020202020204" pitchFamily="34" charset="0"/>
              </a:rPr>
              <a:t>The person will be requested to complete an intake form and will meet with a social worker or the Public Guardian to discuss the matter</a:t>
            </a:r>
          </a:p>
          <a:p>
            <a:pPr marL="800100" lvl="1" indent="-342900">
              <a:buFont typeface="Arial" pitchFamily="34" charset="0"/>
              <a:buChar char="•"/>
            </a:pPr>
            <a:r>
              <a:rPr lang="en-US" sz="2200" dirty="0" smtClean="0">
                <a:latin typeface="Century Gothic" panose="020B0502020202020204" pitchFamily="34" charset="0"/>
              </a:rPr>
              <a:t>An assessment will be done to determine the kind of and extent of services needed </a:t>
            </a:r>
            <a:endParaRPr lang="en-US" sz="2200" dirty="0">
              <a:latin typeface="Century Gothic" panose="020B0502020202020204" pitchFamily="34" charset="0"/>
            </a:endParaRPr>
          </a:p>
          <a:p>
            <a:endParaRPr lang="en-US" sz="2400" dirty="0" smtClean="0">
              <a:latin typeface="Century Gothic" panose="020B0502020202020204" pitchFamily="34" charset="0"/>
            </a:endParaRPr>
          </a:p>
          <a:p>
            <a:pPr lvl="1"/>
            <a:endParaRPr lang="en-US" dirty="0"/>
          </a:p>
        </p:txBody>
      </p:sp>
    </p:spTree>
    <p:custDataLst>
      <p:tags r:id="rId1"/>
    </p:custDataLst>
    <p:extLst>
      <p:ext uri="{BB962C8B-B14F-4D97-AF65-F5344CB8AC3E}">
        <p14:creationId xmlns:p14="http://schemas.microsoft.com/office/powerpoint/2010/main" val="653710027"/>
      </p:ext>
    </p:extLst>
  </p:cSld>
  <p:clrMapOvr>
    <a:masterClrMapping/>
  </p:clrMapOvr>
  <p:transition advTm="12438">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2" name="TextBox 1"/>
          <p:cNvSpPr txBox="1"/>
          <p:nvPr/>
        </p:nvSpPr>
        <p:spPr>
          <a:xfrm>
            <a:off x="1447800" y="228600"/>
            <a:ext cx="7543800" cy="646331"/>
          </a:xfrm>
          <a:prstGeom prst="rect">
            <a:avLst/>
          </a:prstGeom>
          <a:noFill/>
        </p:spPr>
        <p:txBody>
          <a:bodyPr wrap="square" rtlCol="0">
            <a:spAutoFit/>
          </a:bodyPr>
          <a:lstStyle/>
          <a:p>
            <a:pPr algn="ctr"/>
            <a:r>
              <a:rPr lang="en-US" sz="3600" b="1" dirty="0" smtClean="0">
                <a:solidFill>
                  <a:srgbClr val="002060"/>
                </a:solidFill>
                <a:latin typeface="Century Gothic" panose="020B0502020202020204" pitchFamily="34" charset="0"/>
              </a:rPr>
              <a:t>Court Interpreter Services</a:t>
            </a:r>
            <a:endParaRPr lang="en-US" sz="3600" b="1" dirty="0">
              <a:solidFill>
                <a:srgbClr val="002060"/>
              </a:solidFill>
              <a:latin typeface="Century Gothic" panose="020B0502020202020204" pitchFamily="34" charset="0"/>
            </a:endParaRPr>
          </a:p>
        </p:txBody>
      </p:sp>
      <p:sp>
        <p:nvSpPr>
          <p:cNvPr id="3" name="TextBox 2"/>
          <p:cNvSpPr txBox="1"/>
          <p:nvPr/>
        </p:nvSpPr>
        <p:spPr>
          <a:xfrm>
            <a:off x="1447800" y="1143000"/>
            <a:ext cx="6934200" cy="3877985"/>
          </a:xfrm>
          <a:prstGeom prst="rect">
            <a:avLst/>
          </a:prstGeom>
          <a:noFill/>
        </p:spPr>
        <p:txBody>
          <a:bodyPr wrap="square" rtlCol="0">
            <a:spAutoFit/>
          </a:bodyPr>
          <a:lstStyle/>
          <a:p>
            <a:r>
              <a:rPr lang="en-US" dirty="0" smtClean="0">
                <a:latin typeface="Century Gothic" panose="020B0502020202020204" pitchFamily="34" charset="0"/>
              </a:rPr>
              <a:t>What is an </a:t>
            </a:r>
            <a:r>
              <a:rPr lang="en-US" b="1" dirty="0" smtClean="0">
                <a:latin typeface="Century Gothic" panose="020B0502020202020204" pitchFamily="34" charset="0"/>
              </a:rPr>
              <a:t>Interpreter</a:t>
            </a:r>
            <a:r>
              <a:rPr lang="en-US" dirty="0" smtClean="0">
                <a:latin typeface="Century Gothic" panose="020B0502020202020204" pitchFamily="34" charset="0"/>
              </a:rPr>
              <a:t>?</a:t>
            </a:r>
          </a:p>
          <a:p>
            <a:pPr marL="800100" lvl="1" indent="-342900">
              <a:buFont typeface="Arial" panose="020B0604020202020204" pitchFamily="34" charset="0"/>
              <a:buChar char="•"/>
            </a:pPr>
            <a:r>
              <a:rPr lang="en-US" dirty="0" smtClean="0">
                <a:latin typeface="Century Gothic" panose="020B0502020202020204" pitchFamily="34" charset="0"/>
              </a:rPr>
              <a:t>A person who is fluent in both English and another language and who listens to a communication in one language and orally converts it into another language while retaining the same meaning</a:t>
            </a:r>
          </a:p>
          <a:p>
            <a:r>
              <a:rPr lang="en-US" dirty="0" smtClean="0">
                <a:latin typeface="Century Gothic" panose="020B0502020202020204" pitchFamily="34" charset="0"/>
              </a:rPr>
              <a:t>What do interpreter do?</a:t>
            </a:r>
          </a:p>
          <a:p>
            <a:pPr marL="742950" lvl="1" indent="-285750">
              <a:buFont typeface="Arial" panose="020B0604020202020204" pitchFamily="34" charset="0"/>
              <a:buChar char="•"/>
            </a:pPr>
            <a:r>
              <a:rPr lang="en-US" dirty="0" smtClean="0">
                <a:latin typeface="Century Gothic" panose="020B0502020202020204" pitchFamily="34" charset="0"/>
              </a:rPr>
              <a:t>Provides language assistance and services to individuals with the Limited English Proficiency (LEP), Deaf, and Hard of Hearing (HOH)</a:t>
            </a:r>
            <a:endParaRPr lang="en-US" dirty="0">
              <a:latin typeface="Century Gothic" panose="020B0502020202020204" pitchFamily="34" charset="0"/>
            </a:endParaRPr>
          </a:p>
          <a:p>
            <a:r>
              <a:rPr lang="en-US" dirty="0" smtClean="0">
                <a:latin typeface="Century Gothic" panose="020B0502020202020204" pitchFamily="34" charset="0"/>
              </a:rPr>
              <a:t>Languages:</a:t>
            </a:r>
          </a:p>
          <a:p>
            <a:endParaRPr lang="en-US" sz="2400" dirty="0">
              <a:latin typeface="Century Gothic" panose="020B0502020202020204" pitchFamily="34" charset="0"/>
            </a:endParaRPr>
          </a:p>
          <a:p>
            <a:endParaRPr lang="en-US" sz="2400" dirty="0" smtClean="0">
              <a:latin typeface="Century Gothic" panose="020B0502020202020204" pitchFamily="34" charset="0"/>
            </a:endParaRPr>
          </a:p>
          <a:p>
            <a:pPr lvl="1"/>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56955651"/>
              </p:ext>
            </p:extLst>
          </p:nvPr>
        </p:nvGraphicFramePr>
        <p:xfrm>
          <a:off x="1600200" y="4114801"/>
          <a:ext cx="7239000" cy="2666997"/>
        </p:xfrm>
        <a:graphic>
          <a:graphicData uri="http://schemas.openxmlformats.org/drawingml/2006/table">
            <a:tbl>
              <a:tblPr firstRow="1" bandRow="1">
                <a:tableStyleId>{5C22544A-7EE6-4342-B048-85BDC9FD1C3A}</a:tableStyleId>
              </a:tblPr>
              <a:tblGrid>
                <a:gridCol w="3619500"/>
                <a:gridCol w="3619500"/>
              </a:tblGrid>
              <a:tr h="446313">
                <a:tc>
                  <a:txBody>
                    <a:bodyPr/>
                    <a:lstStyle/>
                    <a:p>
                      <a:r>
                        <a:rPr lang="en-US" sz="1400" b="0" dirty="0" err="1" smtClean="0">
                          <a:solidFill>
                            <a:schemeClr val="tx1"/>
                          </a:solidFill>
                          <a:latin typeface="Century Gothic" panose="020B0502020202020204" pitchFamily="34" charset="0"/>
                        </a:rPr>
                        <a:t>Chuukese</a:t>
                      </a:r>
                      <a:endParaRPr lang="en-US" sz="1400" b="0" dirty="0">
                        <a:solidFill>
                          <a:schemeClr val="tx1"/>
                        </a:solidFill>
                        <a:latin typeface="Century Gothic" panose="020B0502020202020204" pitchFamily="34" charset="0"/>
                      </a:endParaRPr>
                    </a:p>
                  </a:txBody>
                  <a:tcPr>
                    <a:solidFill>
                      <a:schemeClr val="accent1">
                        <a:lumMod val="20000"/>
                        <a:lumOff val="80000"/>
                      </a:schemeClr>
                    </a:solidFill>
                  </a:tcPr>
                </a:tc>
                <a:tc>
                  <a:txBody>
                    <a:bodyPr/>
                    <a:lstStyle/>
                    <a:p>
                      <a:r>
                        <a:rPr lang="en-US" sz="1400" b="0" dirty="0" smtClean="0">
                          <a:solidFill>
                            <a:schemeClr val="tx1"/>
                          </a:solidFill>
                          <a:latin typeface="Century Gothic" panose="020B0502020202020204" pitchFamily="34" charset="0"/>
                        </a:rPr>
                        <a:t>Tagalog,</a:t>
                      </a:r>
                      <a:r>
                        <a:rPr lang="en-US" sz="1400" b="0" baseline="0" dirty="0" smtClean="0">
                          <a:solidFill>
                            <a:schemeClr val="tx1"/>
                          </a:solidFill>
                          <a:latin typeface="Century Gothic" panose="020B0502020202020204" pitchFamily="34" charset="0"/>
                        </a:rPr>
                        <a:t> Ilocano</a:t>
                      </a:r>
                    </a:p>
                  </a:txBody>
                  <a:tcPr>
                    <a:solidFill>
                      <a:schemeClr val="accent1">
                        <a:lumMod val="20000"/>
                        <a:lumOff val="80000"/>
                      </a:schemeClr>
                    </a:solidFill>
                  </a:tcPr>
                </a:tc>
              </a:tr>
              <a:tr h="370114">
                <a:tc>
                  <a:txBody>
                    <a:bodyPr/>
                    <a:lstStyle/>
                    <a:p>
                      <a:r>
                        <a:rPr lang="en-US" sz="1400" dirty="0" err="1" smtClean="0">
                          <a:latin typeface="Century Gothic" panose="020B0502020202020204" pitchFamily="34" charset="0"/>
                        </a:rPr>
                        <a:t>Pohnpeian</a:t>
                      </a:r>
                      <a:endParaRPr lang="en-US" sz="1400" dirty="0">
                        <a:latin typeface="Century Gothic" panose="020B0502020202020204" pitchFamily="34" charset="0"/>
                      </a:endParaRPr>
                    </a:p>
                  </a:txBody>
                  <a:tcPr>
                    <a:solidFill>
                      <a:schemeClr val="accent1">
                        <a:lumMod val="20000"/>
                        <a:lumOff val="80000"/>
                      </a:schemeClr>
                    </a:solidFill>
                  </a:tcPr>
                </a:tc>
                <a:tc>
                  <a:txBody>
                    <a:bodyPr/>
                    <a:lstStyle/>
                    <a:p>
                      <a:r>
                        <a:rPr lang="en-US" sz="1400" baseline="0" dirty="0" smtClean="0">
                          <a:latin typeface="Century Gothic" panose="020B0502020202020204" pitchFamily="34" charset="0"/>
                        </a:rPr>
                        <a:t>Yapese</a:t>
                      </a:r>
                    </a:p>
                  </a:txBody>
                  <a:tcPr>
                    <a:solidFill>
                      <a:schemeClr val="accent1">
                        <a:lumMod val="20000"/>
                        <a:lumOff val="80000"/>
                      </a:schemeClr>
                    </a:solidFill>
                  </a:tcPr>
                </a:tc>
              </a:tr>
              <a:tr h="370114">
                <a:tc>
                  <a:txBody>
                    <a:bodyPr/>
                    <a:lstStyle/>
                    <a:p>
                      <a:r>
                        <a:rPr lang="en-US" sz="1400" dirty="0" smtClean="0">
                          <a:latin typeface="Century Gothic" panose="020B0502020202020204" pitchFamily="34" charset="0"/>
                        </a:rPr>
                        <a:t>Japanese</a:t>
                      </a:r>
                      <a:endParaRPr lang="en-US" sz="1400" dirty="0">
                        <a:latin typeface="Century Gothic" panose="020B0502020202020204" pitchFamily="34" charset="0"/>
                      </a:endParaRPr>
                    </a:p>
                  </a:txBody>
                  <a:tcPr>
                    <a:solidFill>
                      <a:schemeClr val="accent1">
                        <a:lumMod val="20000"/>
                        <a:lumOff val="80000"/>
                      </a:schemeClr>
                    </a:solidFill>
                  </a:tcPr>
                </a:tc>
                <a:tc>
                  <a:txBody>
                    <a:bodyPr/>
                    <a:lstStyle/>
                    <a:p>
                      <a:r>
                        <a:rPr lang="en-US" sz="1400" baseline="0" dirty="0" smtClean="0">
                          <a:latin typeface="Century Gothic" panose="020B0502020202020204" pitchFamily="34" charset="0"/>
                        </a:rPr>
                        <a:t>Korean</a:t>
                      </a:r>
                    </a:p>
                  </a:txBody>
                  <a:tcPr>
                    <a:solidFill>
                      <a:schemeClr val="accent1">
                        <a:lumMod val="20000"/>
                        <a:lumOff val="80000"/>
                      </a:schemeClr>
                    </a:solidFill>
                  </a:tcPr>
                </a:tc>
              </a:tr>
              <a:tr h="370114">
                <a:tc>
                  <a:txBody>
                    <a:bodyPr/>
                    <a:lstStyle/>
                    <a:p>
                      <a:r>
                        <a:rPr lang="en-US" sz="1400" dirty="0" smtClean="0">
                          <a:latin typeface="Century Gothic" panose="020B0502020202020204" pitchFamily="34" charset="0"/>
                        </a:rPr>
                        <a:t>Mandarin</a:t>
                      </a:r>
                      <a:endParaRPr lang="en-US" sz="1400" dirty="0">
                        <a:latin typeface="Century Gothic" panose="020B0502020202020204" pitchFamily="34" charset="0"/>
                      </a:endParaRPr>
                    </a:p>
                  </a:txBody>
                  <a:tcPr>
                    <a:solidFill>
                      <a:schemeClr val="accent1">
                        <a:lumMod val="20000"/>
                        <a:lumOff val="80000"/>
                      </a:schemeClr>
                    </a:solidFill>
                  </a:tcPr>
                </a:tc>
                <a:tc>
                  <a:txBody>
                    <a:bodyPr/>
                    <a:lstStyle/>
                    <a:p>
                      <a:r>
                        <a:rPr lang="en-US" sz="1400" baseline="0" dirty="0" smtClean="0">
                          <a:latin typeface="Century Gothic" panose="020B0502020202020204" pitchFamily="34" charset="0"/>
                        </a:rPr>
                        <a:t>Marshallese</a:t>
                      </a:r>
                    </a:p>
                  </a:txBody>
                  <a:tcPr>
                    <a:solidFill>
                      <a:schemeClr val="accent1">
                        <a:lumMod val="20000"/>
                        <a:lumOff val="80000"/>
                      </a:schemeClr>
                    </a:solidFill>
                  </a:tcPr>
                </a:tc>
              </a:tr>
              <a:tr h="370114">
                <a:tc>
                  <a:txBody>
                    <a:bodyPr/>
                    <a:lstStyle/>
                    <a:p>
                      <a:r>
                        <a:rPr lang="en-US" sz="1400" dirty="0" smtClean="0">
                          <a:latin typeface="Century Gothic" panose="020B0502020202020204" pitchFamily="34" charset="0"/>
                        </a:rPr>
                        <a:t>American Sign Language</a:t>
                      </a:r>
                      <a:endParaRPr lang="en-US" sz="1400" dirty="0">
                        <a:latin typeface="Century Gothic" panose="020B0502020202020204" pitchFamily="34" charset="0"/>
                      </a:endParaRPr>
                    </a:p>
                  </a:txBody>
                  <a:tcPr>
                    <a:solidFill>
                      <a:schemeClr val="accent1">
                        <a:lumMod val="20000"/>
                        <a:lumOff val="80000"/>
                      </a:schemeClr>
                    </a:solidFill>
                  </a:tcPr>
                </a:tc>
                <a:tc>
                  <a:txBody>
                    <a:bodyPr/>
                    <a:lstStyle/>
                    <a:p>
                      <a:r>
                        <a:rPr lang="en-US" sz="1400" baseline="0" dirty="0" smtClean="0">
                          <a:latin typeface="Century Gothic" panose="020B0502020202020204" pitchFamily="34" charset="0"/>
                        </a:rPr>
                        <a:t>Palauan</a:t>
                      </a:r>
                    </a:p>
                  </a:txBody>
                  <a:tcPr>
                    <a:solidFill>
                      <a:schemeClr val="accent1">
                        <a:lumMod val="20000"/>
                        <a:lumOff val="80000"/>
                      </a:schemeClr>
                    </a:solidFill>
                  </a:tcPr>
                </a:tc>
              </a:tr>
              <a:tr h="370114">
                <a:tc>
                  <a:txBody>
                    <a:bodyPr/>
                    <a:lstStyle/>
                    <a:p>
                      <a:r>
                        <a:rPr lang="en-US" sz="1400" dirty="0" smtClean="0">
                          <a:latin typeface="Century Gothic" panose="020B0502020202020204" pitchFamily="34" charset="0"/>
                        </a:rPr>
                        <a:t>Russian</a:t>
                      </a:r>
                      <a:endParaRPr lang="en-US" sz="1400" dirty="0">
                        <a:latin typeface="Century Gothic" panose="020B0502020202020204" pitchFamily="34" charset="0"/>
                      </a:endParaRPr>
                    </a:p>
                  </a:txBody>
                  <a:tcPr>
                    <a:solidFill>
                      <a:schemeClr val="accent1">
                        <a:lumMod val="20000"/>
                        <a:lumOff val="80000"/>
                      </a:schemeClr>
                    </a:solidFill>
                  </a:tcPr>
                </a:tc>
                <a:tc>
                  <a:txBody>
                    <a:bodyPr/>
                    <a:lstStyle/>
                    <a:p>
                      <a:r>
                        <a:rPr lang="en-US" sz="1400" baseline="0" dirty="0" smtClean="0">
                          <a:latin typeface="Century Gothic" panose="020B0502020202020204" pitchFamily="34" charset="0"/>
                        </a:rPr>
                        <a:t>Vietnamese</a:t>
                      </a:r>
                    </a:p>
                  </a:txBody>
                  <a:tcPr>
                    <a:solidFill>
                      <a:schemeClr val="accent1">
                        <a:lumMod val="20000"/>
                        <a:lumOff val="80000"/>
                      </a:schemeClr>
                    </a:solidFill>
                  </a:tcPr>
                </a:tc>
              </a:tr>
              <a:tr h="370114">
                <a:tc>
                  <a:txBody>
                    <a:bodyPr/>
                    <a:lstStyle/>
                    <a:p>
                      <a:r>
                        <a:rPr lang="en-US" sz="1400" dirty="0" smtClean="0">
                          <a:latin typeface="Century Gothic" panose="020B0502020202020204" pitchFamily="34" charset="0"/>
                        </a:rPr>
                        <a:t>Chamorro</a:t>
                      </a:r>
                      <a:endParaRPr lang="en-US" sz="1400" dirty="0">
                        <a:latin typeface="Century Gothic" panose="020B0502020202020204" pitchFamily="34" charset="0"/>
                      </a:endParaRPr>
                    </a:p>
                  </a:txBody>
                  <a:tcPr>
                    <a:solidFill>
                      <a:schemeClr val="accent1">
                        <a:lumMod val="20000"/>
                        <a:lumOff val="80000"/>
                      </a:schemeClr>
                    </a:solidFill>
                  </a:tcPr>
                </a:tc>
                <a:tc>
                  <a:txBody>
                    <a:bodyPr/>
                    <a:lstStyle/>
                    <a:p>
                      <a:r>
                        <a:rPr lang="en-US" sz="1400" baseline="0" dirty="0" err="1" smtClean="0">
                          <a:latin typeface="Century Gothic" panose="020B0502020202020204" pitchFamily="34" charset="0"/>
                        </a:rPr>
                        <a:t>Kosraen</a:t>
                      </a:r>
                      <a:endParaRPr lang="en-US" sz="1400" baseline="0" dirty="0" smtClean="0">
                        <a:latin typeface="Century Gothic" panose="020B0502020202020204" pitchFamily="34" charset="0"/>
                      </a:endParaRPr>
                    </a:p>
                  </a:txBody>
                  <a:tcPr>
                    <a:solidFill>
                      <a:schemeClr val="accent1">
                        <a:lumMod val="20000"/>
                        <a:lumOff val="80000"/>
                      </a:schemeClr>
                    </a:solidFill>
                  </a:tcPr>
                </a:tc>
              </a:tr>
            </a:tbl>
          </a:graphicData>
        </a:graphic>
      </p:graphicFrame>
    </p:spTree>
    <p:custDataLst>
      <p:tags r:id="rId1"/>
    </p:custDataLst>
    <p:extLst>
      <p:ext uri="{BB962C8B-B14F-4D97-AF65-F5344CB8AC3E}">
        <p14:creationId xmlns:p14="http://schemas.microsoft.com/office/powerpoint/2010/main" val="2600319822"/>
      </p:ext>
    </p:extLst>
  </p:cSld>
  <p:clrMapOvr>
    <a:masterClrMapping/>
  </p:clrMapOvr>
  <p:transition advTm="12438">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2" name="TextBox 1"/>
          <p:cNvSpPr txBox="1"/>
          <p:nvPr/>
        </p:nvSpPr>
        <p:spPr>
          <a:xfrm>
            <a:off x="1447800" y="228600"/>
            <a:ext cx="7543800" cy="646331"/>
          </a:xfrm>
          <a:prstGeom prst="rect">
            <a:avLst/>
          </a:prstGeom>
          <a:noFill/>
        </p:spPr>
        <p:txBody>
          <a:bodyPr wrap="square" rtlCol="0">
            <a:spAutoFit/>
          </a:bodyPr>
          <a:lstStyle/>
          <a:p>
            <a:pPr algn="ctr"/>
            <a:r>
              <a:rPr lang="en-US" sz="3600" b="1" dirty="0" smtClean="0">
                <a:solidFill>
                  <a:srgbClr val="002060"/>
                </a:solidFill>
                <a:latin typeface="Century Gothic" panose="020B0502020202020204" pitchFamily="34" charset="0"/>
              </a:rPr>
              <a:t>Guam Law Library</a:t>
            </a:r>
            <a:endParaRPr lang="en-US" sz="3600" b="1" dirty="0">
              <a:solidFill>
                <a:srgbClr val="002060"/>
              </a:solidFill>
              <a:latin typeface="Century Gothic" panose="020B0502020202020204" pitchFamily="34" charset="0"/>
            </a:endParaRPr>
          </a:p>
        </p:txBody>
      </p:sp>
      <p:sp>
        <p:nvSpPr>
          <p:cNvPr id="3" name="TextBox 2"/>
          <p:cNvSpPr txBox="1"/>
          <p:nvPr/>
        </p:nvSpPr>
        <p:spPr>
          <a:xfrm>
            <a:off x="1447800" y="1143000"/>
            <a:ext cx="6934200" cy="738664"/>
          </a:xfrm>
          <a:prstGeom prst="rect">
            <a:avLst/>
          </a:prstGeom>
          <a:noFill/>
        </p:spPr>
        <p:txBody>
          <a:bodyPr wrap="square" rtlCol="0">
            <a:spAutoFit/>
          </a:bodyPr>
          <a:lstStyle/>
          <a:p>
            <a:endParaRPr lang="en-US" sz="2400" dirty="0" smtClean="0">
              <a:latin typeface="Century Gothic" panose="020B0502020202020204" pitchFamily="34" charset="0"/>
            </a:endParaRPr>
          </a:p>
          <a:p>
            <a:pPr lvl="1"/>
            <a:endParaRPr lang="en-US" dirty="0"/>
          </a:p>
        </p:txBody>
      </p:sp>
      <p:sp>
        <p:nvSpPr>
          <p:cNvPr id="4" name="TextBox 3"/>
          <p:cNvSpPr txBox="1"/>
          <p:nvPr/>
        </p:nvSpPr>
        <p:spPr>
          <a:xfrm>
            <a:off x="1600200" y="1295400"/>
            <a:ext cx="7162800" cy="4524315"/>
          </a:xfrm>
          <a:prstGeom prst="rect">
            <a:avLst/>
          </a:prstGeom>
          <a:noFill/>
        </p:spPr>
        <p:txBody>
          <a:bodyPr wrap="square" rtlCol="0">
            <a:spAutoFit/>
          </a:bodyPr>
          <a:lstStyle/>
          <a:p>
            <a:r>
              <a:rPr lang="en-US" sz="2400" dirty="0" smtClean="0">
                <a:latin typeface="Century Gothic" pitchFamily="34" charset="0"/>
              </a:rPr>
              <a:t>The Guam Law Library provides services in the following areas:</a:t>
            </a:r>
          </a:p>
          <a:p>
            <a:endParaRPr lang="en-US" sz="2400" dirty="0">
              <a:latin typeface="Century Gothic" pitchFamily="34" charset="0"/>
            </a:endParaRPr>
          </a:p>
          <a:p>
            <a:pPr marL="342900" indent="-342900">
              <a:buFont typeface="Arial" pitchFamily="34" charset="0"/>
              <a:buChar char="•"/>
            </a:pPr>
            <a:r>
              <a:rPr lang="en-US" sz="2400" dirty="0" smtClean="0">
                <a:latin typeface="Century Gothic" pitchFamily="34" charset="0"/>
              </a:rPr>
              <a:t>Interlibrary loan</a:t>
            </a:r>
          </a:p>
          <a:p>
            <a:pPr marL="342900" indent="-342900">
              <a:buFont typeface="Arial" pitchFamily="34" charset="0"/>
              <a:buChar char="•"/>
            </a:pPr>
            <a:r>
              <a:rPr lang="en-US" sz="2400" dirty="0" smtClean="0">
                <a:latin typeface="Century Gothic" pitchFamily="34" charset="0"/>
              </a:rPr>
              <a:t>Copying</a:t>
            </a:r>
          </a:p>
          <a:p>
            <a:pPr marL="342900" indent="-342900">
              <a:buFont typeface="Arial" pitchFamily="34" charset="0"/>
              <a:buChar char="•"/>
            </a:pPr>
            <a:r>
              <a:rPr lang="en-US" sz="2400" dirty="0" smtClean="0">
                <a:latin typeface="Century Gothic" pitchFamily="34" charset="0"/>
              </a:rPr>
              <a:t>Search and copy</a:t>
            </a:r>
          </a:p>
          <a:p>
            <a:pPr marL="342900" indent="-342900">
              <a:buFont typeface="Arial" pitchFamily="34" charset="0"/>
              <a:buChar char="•"/>
            </a:pPr>
            <a:r>
              <a:rPr lang="en-US" sz="2400" dirty="0" smtClean="0">
                <a:latin typeface="Century Gothic" pitchFamily="34" charset="0"/>
              </a:rPr>
              <a:t>Express delivery (fax or email) of specific legal citations</a:t>
            </a:r>
          </a:p>
          <a:p>
            <a:pPr marL="342900" indent="-342900">
              <a:buFont typeface="Arial" pitchFamily="34" charset="0"/>
              <a:buChar char="•"/>
            </a:pPr>
            <a:r>
              <a:rPr lang="en-US" sz="2400" dirty="0" smtClean="0">
                <a:latin typeface="Century Gothic" pitchFamily="34" charset="0"/>
              </a:rPr>
              <a:t>Conference room rental</a:t>
            </a:r>
          </a:p>
          <a:p>
            <a:pPr marL="342900" indent="-342900">
              <a:buFont typeface="Arial" pitchFamily="34" charset="0"/>
              <a:buChar char="•"/>
            </a:pPr>
            <a:r>
              <a:rPr lang="en-US" sz="2400" dirty="0" smtClean="0">
                <a:latin typeface="Century Gothic" pitchFamily="34" charset="0"/>
              </a:rPr>
              <a:t>Computer usage</a:t>
            </a:r>
          </a:p>
          <a:p>
            <a:pPr marL="342900" indent="-342900">
              <a:buFont typeface="Arial" pitchFamily="34" charset="0"/>
              <a:buChar char="•"/>
            </a:pPr>
            <a:r>
              <a:rPr lang="en-US" sz="2400" dirty="0" smtClean="0">
                <a:latin typeface="Century Gothic" pitchFamily="34" charset="0"/>
              </a:rPr>
              <a:t>Computer rental </a:t>
            </a:r>
          </a:p>
          <a:p>
            <a:endParaRPr lang="en-US" sz="2400" dirty="0">
              <a:latin typeface="Century Gothic" pitchFamily="34" charset="0"/>
            </a:endParaRPr>
          </a:p>
        </p:txBody>
      </p:sp>
    </p:spTree>
    <p:custDataLst>
      <p:tags r:id="rId1"/>
    </p:custDataLst>
    <p:extLst>
      <p:ext uri="{BB962C8B-B14F-4D97-AF65-F5344CB8AC3E}">
        <p14:creationId xmlns:p14="http://schemas.microsoft.com/office/powerpoint/2010/main" val="1550139738"/>
      </p:ext>
    </p:extLst>
  </p:cSld>
  <p:clrMapOvr>
    <a:masterClrMapping/>
  </p:clrMapOvr>
  <p:transition advTm="12438">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toshiba1\Desktop\blank.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4514" y="0"/>
            <a:ext cx="7815943" cy="108851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657600" y="683871"/>
            <a:ext cx="3200400" cy="55176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C:\Documents and Settings\UMAR\My Documents\My Pictures\img_bg.jpg"/>
          <p:cNvPicPr>
            <a:picLocks noChangeAspect="1" noChangeArrowheads="1"/>
          </p:cNvPicPr>
          <p:nvPr/>
        </p:nvPicPr>
        <p:blipFill>
          <a:blip r:embed="rId5" cstate="print"/>
          <a:srcRect/>
          <a:stretch>
            <a:fillRect/>
          </a:stretch>
        </p:blipFill>
        <p:spPr bwMode="auto">
          <a:xfrm>
            <a:off x="1" y="0"/>
            <a:ext cx="1295399" cy="6858000"/>
          </a:xfrm>
          <a:prstGeom prst="rect">
            <a:avLst/>
          </a:prstGeom>
          <a:noFill/>
          <a:ln w="9525">
            <a:noFill/>
            <a:miter lim="800000"/>
            <a:headEnd/>
            <a:tailEnd/>
          </a:ln>
        </p:spPr>
      </p:pic>
      <p:sp>
        <p:nvSpPr>
          <p:cNvPr id="2" name="TextBox 1"/>
          <p:cNvSpPr txBox="1"/>
          <p:nvPr/>
        </p:nvSpPr>
        <p:spPr>
          <a:xfrm>
            <a:off x="1420585" y="703713"/>
            <a:ext cx="7543800" cy="830997"/>
          </a:xfrm>
          <a:prstGeom prst="rect">
            <a:avLst/>
          </a:prstGeom>
          <a:noFill/>
        </p:spPr>
        <p:txBody>
          <a:bodyPr wrap="square" rtlCol="0">
            <a:spAutoFit/>
          </a:bodyPr>
          <a:lstStyle/>
          <a:p>
            <a:pPr algn="ctr"/>
            <a:r>
              <a:rPr lang="en-US" sz="2400" b="1" dirty="0" smtClean="0">
                <a:latin typeface="Century Gothic" panose="020B0502020202020204" pitchFamily="34" charset="0"/>
              </a:rPr>
              <a:t>Court Services Fill in the Blank</a:t>
            </a:r>
          </a:p>
          <a:p>
            <a:pPr algn="ctr"/>
            <a:endParaRPr lang="en-US" sz="2400" b="1" dirty="0">
              <a:latin typeface="Century Gothic" panose="020B0502020202020204" pitchFamily="34" charset="0"/>
            </a:endParaRPr>
          </a:p>
        </p:txBody>
      </p:sp>
      <p:sp>
        <p:nvSpPr>
          <p:cNvPr id="4" name="TextBox 3"/>
          <p:cNvSpPr txBox="1"/>
          <p:nvPr/>
        </p:nvSpPr>
        <p:spPr>
          <a:xfrm>
            <a:off x="1306286" y="1281164"/>
            <a:ext cx="7848600" cy="1015663"/>
          </a:xfrm>
          <a:prstGeom prst="rect">
            <a:avLst/>
          </a:prstGeom>
          <a:noFill/>
        </p:spPr>
        <p:txBody>
          <a:bodyPr wrap="square" rtlCol="0">
            <a:spAutoFit/>
          </a:bodyPr>
          <a:lstStyle/>
          <a:p>
            <a:r>
              <a:rPr lang="en-US" sz="2000" b="1" dirty="0">
                <a:latin typeface="Century Gothic" pitchFamily="34" charset="0"/>
              </a:rPr>
              <a:t>Directions</a:t>
            </a:r>
            <a:r>
              <a:rPr lang="en-US" sz="2000" b="1" dirty="0" smtClean="0">
                <a:latin typeface="Century Gothic" pitchFamily="34" charset="0"/>
              </a:rPr>
              <a:t>: </a:t>
            </a:r>
            <a:r>
              <a:rPr lang="en-US" sz="2000" dirty="0">
                <a:latin typeface="Century Gothic" pitchFamily="34" charset="0"/>
              </a:rPr>
              <a:t>R</a:t>
            </a:r>
            <a:r>
              <a:rPr lang="en-US" sz="2000" dirty="0" smtClean="0">
                <a:latin typeface="Century Gothic" pitchFamily="34" charset="0"/>
              </a:rPr>
              <a:t>ead the following statement and write the correct answer on the space provided.</a:t>
            </a:r>
            <a:endParaRPr lang="en-US" sz="2000" b="1" dirty="0">
              <a:latin typeface="Century Gothic" pitchFamily="34" charset="0"/>
            </a:endParaRPr>
          </a:p>
          <a:p>
            <a:endParaRPr lang="en-US" sz="2000" dirty="0"/>
          </a:p>
        </p:txBody>
      </p:sp>
      <p:sp>
        <p:nvSpPr>
          <p:cNvPr id="5" name="TextBox 4"/>
          <p:cNvSpPr txBox="1"/>
          <p:nvPr/>
        </p:nvSpPr>
        <p:spPr>
          <a:xfrm>
            <a:off x="1485900" y="2286000"/>
            <a:ext cx="7429500" cy="3970318"/>
          </a:xfrm>
          <a:prstGeom prst="rect">
            <a:avLst/>
          </a:prstGeom>
          <a:noFill/>
        </p:spPr>
        <p:txBody>
          <a:bodyPr wrap="square" rtlCol="0">
            <a:spAutoFit/>
          </a:bodyPr>
          <a:lstStyle/>
          <a:p>
            <a:pPr marL="342900" indent="-342900">
              <a:buAutoNum type="arabicPeriod"/>
            </a:pPr>
            <a:r>
              <a:rPr lang="en-US" dirty="0" smtClean="0">
                <a:latin typeface="Century Gothic" pitchFamily="34" charset="0"/>
              </a:rPr>
              <a:t>The information that the Judicial Services Center provides to court patrons are Court clearances, Verification of case information, and ______________________________.</a:t>
            </a:r>
          </a:p>
          <a:p>
            <a:endParaRPr lang="en-US" dirty="0">
              <a:latin typeface="Century Gothic" pitchFamily="34" charset="0"/>
            </a:endParaRPr>
          </a:p>
          <a:p>
            <a:pPr marL="342900" indent="-342900">
              <a:buAutoNum type="arabicPeriod" startAt="2"/>
            </a:pPr>
            <a:r>
              <a:rPr lang="en-US" dirty="0" smtClean="0">
                <a:latin typeface="Century Gothic" pitchFamily="34" charset="0"/>
              </a:rPr>
              <a:t>Copying, Computer usage, and Conference room rental are some of the services provided by ______________________________.</a:t>
            </a:r>
          </a:p>
          <a:p>
            <a:endParaRPr lang="en-US" dirty="0">
              <a:latin typeface="Century Gothic" pitchFamily="34" charset="0"/>
            </a:endParaRPr>
          </a:p>
          <a:p>
            <a:pPr marL="342900" indent="-342900">
              <a:buAutoNum type="arabicPeriod" startAt="3"/>
            </a:pPr>
            <a:r>
              <a:rPr lang="en-US" dirty="0" smtClean="0">
                <a:latin typeface="Century Gothic" pitchFamily="34" charset="0"/>
              </a:rPr>
              <a:t>Forms such as ________________________, Uncontested Divorce, </a:t>
            </a:r>
          </a:p>
          <a:p>
            <a:r>
              <a:rPr lang="en-US" dirty="0" smtClean="0">
                <a:latin typeface="Century Gothic" pitchFamily="34" charset="0"/>
              </a:rPr>
              <a:t>     and Protective Order </a:t>
            </a:r>
            <a:r>
              <a:rPr lang="en-US" dirty="0">
                <a:latin typeface="Century Gothic" pitchFamily="34" charset="0"/>
              </a:rPr>
              <a:t>can be acquired at the </a:t>
            </a:r>
            <a:r>
              <a:rPr lang="en-US" dirty="0" smtClean="0">
                <a:latin typeface="Century Gothic" pitchFamily="34" charset="0"/>
              </a:rPr>
              <a:t>_______________.</a:t>
            </a:r>
          </a:p>
          <a:p>
            <a:endParaRPr lang="en-US" dirty="0">
              <a:latin typeface="Century Gothic" pitchFamily="34" charset="0"/>
            </a:endParaRPr>
          </a:p>
          <a:p>
            <a:r>
              <a:rPr lang="en-US" dirty="0" smtClean="0">
                <a:latin typeface="Century Gothic" pitchFamily="34" charset="0"/>
              </a:rPr>
              <a:t>4.  A person who listens to a communication in one language and orally translate it into another language while retaining the same meaning is ______________________.</a:t>
            </a:r>
          </a:p>
        </p:txBody>
      </p:sp>
    </p:spTree>
    <p:custDataLst>
      <p:tags r:id="rId1"/>
    </p:custDataLst>
    <p:extLst>
      <p:ext uri="{BB962C8B-B14F-4D97-AF65-F5344CB8AC3E}">
        <p14:creationId xmlns:p14="http://schemas.microsoft.com/office/powerpoint/2010/main" val="330173450"/>
      </p:ext>
    </p:extLst>
  </p:cSld>
  <p:clrMapOvr>
    <a:masterClrMapping/>
  </p:clrMapOvr>
  <p:transition advTm="12438">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57600" y="304800"/>
            <a:ext cx="3200400" cy="55176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2" name="TextBox 1"/>
          <p:cNvSpPr txBox="1"/>
          <p:nvPr/>
        </p:nvSpPr>
        <p:spPr>
          <a:xfrm>
            <a:off x="1485900" y="257516"/>
            <a:ext cx="7543800" cy="461665"/>
          </a:xfrm>
          <a:prstGeom prst="rect">
            <a:avLst/>
          </a:prstGeom>
          <a:noFill/>
        </p:spPr>
        <p:txBody>
          <a:bodyPr wrap="square" rtlCol="0">
            <a:spAutoFit/>
          </a:bodyPr>
          <a:lstStyle/>
          <a:p>
            <a:pPr algn="ctr"/>
            <a:r>
              <a:rPr lang="en-US" sz="2400" b="1" dirty="0" smtClean="0">
                <a:latin typeface="Century Gothic" panose="020B0502020202020204" pitchFamily="34" charset="0"/>
              </a:rPr>
              <a:t>Court Services </a:t>
            </a:r>
            <a:r>
              <a:rPr lang="en-US" sz="2400" b="1" dirty="0">
                <a:latin typeface="Century Gothic" panose="020B0502020202020204" pitchFamily="34" charset="0"/>
              </a:rPr>
              <a:t>S</a:t>
            </a:r>
            <a:r>
              <a:rPr lang="en-US" sz="2400" b="1" dirty="0" smtClean="0">
                <a:latin typeface="Century Gothic" panose="020B0502020202020204" pitchFamily="34" charset="0"/>
              </a:rPr>
              <a:t>cramble Words</a:t>
            </a:r>
          </a:p>
        </p:txBody>
      </p:sp>
      <p:sp>
        <p:nvSpPr>
          <p:cNvPr id="4" name="TextBox 3"/>
          <p:cNvSpPr txBox="1"/>
          <p:nvPr/>
        </p:nvSpPr>
        <p:spPr>
          <a:xfrm>
            <a:off x="1276350" y="979341"/>
            <a:ext cx="7848600" cy="1323439"/>
          </a:xfrm>
          <a:prstGeom prst="rect">
            <a:avLst/>
          </a:prstGeom>
          <a:noFill/>
        </p:spPr>
        <p:txBody>
          <a:bodyPr wrap="square" rtlCol="0">
            <a:spAutoFit/>
          </a:bodyPr>
          <a:lstStyle/>
          <a:p>
            <a:r>
              <a:rPr lang="en-US" sz="2000" b="1" dirty="0">
                <a:latin typeface="Century Gothic" pitchFamily="34" charset="0"/>
              </a:rPr>
              <a:t>Directions</a:t>
            </a:r>
            <a:r>
              <a:rPr lang="en-US" sz="2000" b="1" dirty="0" smtClean="0">
                <a:latin typeface="Century Gothic" pitchFamily="34" charset="0"/>
              </a:rPr>
              <a:t>:  </a:t>
            </a:r>
            <a:r>
              <a:rPr lang="en-US" sz="2000" dirty="0" smtClean="0">
                <a:latin typeface="Century Gothic" pitchFamily="34" charset="0"/>
              </a:rPr>
              <a:t>Unscramble the words below to find the different languages that the court interpreter provide.  Write your answer.</a:t>
            </a:r>
            <a:endParaRPr lang="en-US" sz="2000" b="1" dirty="0">
              <a:latin typeface="Century Gothic" pitchFamily="34" charset="0"/>
            </a:endParaRPr>
          </a:p>
          <a:p>
            <a:r>
              <a:rPr lang="en-US" sz="2000" dirty="0" smtClean="0"/>
              <a:t> </a:t>
            </a:r>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2520408752"/>
              </p:ext>
            </p:extLst>
          </p:nvPr>
        </p:nvGraphicFramePr>
        <p:xfrm>
          <a:off x="1885950" y="2209800"/>
          <a:ext cx="6629400" cy="3657600"/>
        </p:xfrm>
        <a:graphic>
          <a:graphicData uri="http://schemas.openxmlformats.org/drawingml/2006/table">
            <a:tbl>
              <a:tblPr firstRow="1" bandRow="1">
                <a:tableStyleId>{F5AB1C69-6EDB-4FF4-983F-18BD219EF322}</a:tableStyleId>
              </a:tblPr>
              <a:tblGrid>
                <a:gridCol w="3314700"/>
                <a:gridCol w="3314700"/>
              </a:tblGrid>
              <a:tr h="370840">
                <a:tc>
                  <a:txBody>
                    <a:bodyPr/>
                    <a:lstStyle/>
                    <a:p>
                      <a:pPr marL="342900" indent="-342900">
                        <a:buAutoNum type="arabicPeriod"/>
                      </a:pPr>
                      <a:r>
                        <a:rPr lang="en-US" sz="2400" b="0" dirty="0" smtClean="0">
                          <a:solidFill>
                            <a:schemeClr val="tx1"/>
                          </a:solidFill>
                          <a:latin typeface="Century Gothic" pitchFamily="34" charset="0"/>
                        </a:rPr>
                        <a:t>NEPAAJSE</a:t>
                      </a:r>
                    </a:p>
                  </a:txBody>
                  <a:tcPr>
                    <a:solidFill>
                      <a:schemeClr val="accent3">
                        <a:lumMod val="20000"/>
                        <a:lumOff val="80000"/>
                      </a:schemeClr>
                    </a:solidFill>
                  </a:tcPr>
                </a:tc>
                <a:tc>
                  <a:txBody>
                    <a:bodyPr/>
                    <a:lstStyle/>
                    <a:p>
                      <a:r>
                        <a:rPr lang="en-US" sz="2400" b="0" dirty="0" smtClean="0">
                          <a:solidFill>
                            <a:schemeClr val="tx1"/>
                          </a:solidFill>
                          <a:latin typeface="Century Gothic" pitchFamily="34" charset="0"/>
                        </a:rPr>
                        <a:t>1.</a:t>
                      </a:r>
                      <a:endParaRPr lang="en-US" sz="2400" b="0" dirty="0">
                        <a:solidFill>
                          <a:schemeClr val="tx1"/>
                        </a:solidFill>
                        <a:latin typeface="Century Gothic" pitchFamily="34" charset="0"/>
                      </a:endParaRPr>
                    </a:p>
                  </a:txBody>
                  <a:tcPr>
                    <a:solidFill>
                      <a:schemeClr val="accent3">
                        <a:lumMod val="20000"/>
                        <a:lumOff val="80000"/>
                      </a:schemeClr>
                    </a:solidFill>
                  </a:tcPr>
                </a:tc>
              </a:tr>
              <a:tr h="370840">
                <a:tc>
                  <a:txBody>
                    <a:bodyPr/>
                    <a:lstStyle/>
                    <a:p>
                      <a:pPr marL="342900" indent="-342900">
                        <a:buAutoNum type="arabicPeriod" startAt="2"/>
                      </a:pPr>
                      <a:r>
                        <a:rPr lang="en-US" sz="2400" dirty="0" smtClean="0">
                          <a:latin typeface="Century Gothic" pitchFamily="34" charset="0"/>
                        </a:rPr>
                        <a:t>GLAGTAO</a:t>
                      </a:r>
                    </a:p>
                  </a:txBody>
                  <a:tcPr/>
                </a:tc>
                <a:tc>
                  <a:txBody>
                    <a:bodyPr/>
                    <a:lstStyle/>
                    <a:p>
                      <a:r>
                        <a:rPr lang="en-US" sz="2400" dirty="0" smtClean="0">
                          <a:solidFill>
                            <a:schemeClr val="tx1"/>
                          </a:solidFill>
                          <a:latin typeface="Century Gothic" pitchFamily="34" charset="0"/>
                        </a:rPr>
                        <a:t>2.</a:t>
                      </a:r>
                      <a:endParaRPr lang="en-US" sz="2400" dirty="0">
                        <a:solidFill>
                          <a:schemeClr val="tx1"/>
                        </a:solidFill>
                        <a:latin typeface="Century Gothic" pitchFamily="34" charset="0"/>
                      </a:endParaRPr>
                    </a:p>
                  </a:txBody>
                  <a:tcPr/>
                </a:tc>
              </a:tr>
              <a:tr h="370840">
                <a:tc>
                  <a:txBody>
                    <a:bodyPr/>
                    <a:lstStyle/>
                    <a:p>
                      <a:pPr marL="342900" indent="-342900">
                        <a:buAutoNum type="arabicPeriod" startAt="3"/>
                      </a:pPr>
                      <a:r>
                        <a:rPr lang="en-US" sz="2400" dirty="0" smtClean="0">
                          <a:latin typeface="Century Gothic" pitchFamily="34" charset="0"/>
                        </a:rPr>
                        <a:t>KUESECUH</a:t>
                      </a:r>
                    </a:p>
                  </a:txBody>
                  <a:tcPr/>
                </a:tc>
                <a:tc>
                  <a:txBody>
                    <a:bodyPr/>
                    <a:lstStyle/>
                    <a:p>
                      <a:r>
                        <a:rPr lang="en-US" sz="2400" dirty="0" smtClean="0">
                          <a:solidFill>
                            <a:schemeClr val="tx1"/>
                          </a:solidFill>
                          <a:latin typeface="Century Gothic" pitchFamily="34" charset="0"/>
                        </a:rPr>
                        <a:t>3.</a:t>
                      </a:r>
                      <a:endParaRPr lang="en-US" sz="2400" dirty="0">
                        <a:solidFill>
                          <a:schemeClr val="tx1"/>
                        </a:solidFill>
                        <a:latin typeface="Century Gothic" pitchFamily="34" charset="0"/>
                      </a:endParaRPr>
                    </a:p>
                  </a:txBody>
                  <a:tcPr/>
                </a:tc>
              </a:tr>
              <a:tr h="370840">
                <a:tc>
                  <a:txBody>
                    <a:bodyPr/>
                    <a:lstStyle/>
                    <a:p>
                      <a:pPr marL="342900" indent="-342900">
                        <a:buAutoNum type="arabicPeriod" startAt="4"/>
                      </a:pPr>
                      <a:r>
                        <a:rPr lang="en-US" sz="2400" baseline="0" dirty="0" smtClean="0">
                          <a:latin typeface="Century Gothic" pitchFamily="34" charset="0"/>
                        </a:rPr>
                        <a:t>RHROOMCA</a:t>
                      </a:r>
                      <a:endParaRPr lang="en-US" sz="2400" dirty="0" smtClean="0">
                        <a:latin typeface="Century Gothic" pitchFamily="34" charset="0"/>
                      </a:endParaRPr>
                    </a:p>
                  </a:txBody>
                  <a:tcPr/>
                </a:tc>
                <a:tc>
                  <a:txBody>
                    <a:bodyPr/>
                    <a:lstStyle/>
                    <a:p>
                      <a:r>
                        <a:rPr lang="en-US" sz="2400" dirty="0" smtClean="0">
                          <a:solidFill>
                            <a:schemeClr val="tx1"/>
                          </a:solidFill>
                          <a:latin typeface="Century Gothic" pitchFamily="34" charset="0"/>
                        </a:rPr>
                        <a:t>4.</a:t>
                      </a:r>
                      <a:endParaRPr lang="en-US" sz="2400" dirty="0">
                        <a:solidFill>
                          <a:schemeClr val="tx1"/>
                        </a:solidFill>
                        <a:latin typeface="Century Gothic" pitchFamily="34" charset="0"/>
                      </a:endParaRPr>
                    </a:p>
                  </a:txBody>
                  <a:tcPr/>
                </a:tc>
              </a:tr>
              <a:tr h="370840">
                <a:tc>
                  <a:txBody>
                    <a:bodyPr/>
                    <a:lstStyle/>
                    <a:p>
                      <a:pPr marL="0" indent="0">
                        <a:buNone/>
                      </a:pPr>
                      <a:r>
                        <a:rPr lang="en-US" sz="2400" dirty="0" smtClean="0">
                          <a:latin typeface="Century Gothic" pitchFamily="34" charset="0"/>
                        </a:rPr>
                        <a:t>5.  NHPPNAIOE</a:t>
                      </a:r>
                    </a:p>
                  </a:txBody>
                  <a:tcPr/>
                </a:tc>
                <a:tc>
                  <a:txBody>
                    <a:bodyPr/>
                    <a:lstStyle/>
                    <a:p>
                      <a:r>
                        <a:rPr lang="en-US" sz="2400" dirty="0" smtClean="0">
                          <a:solidFill>
                            <a:schemeClr val="tx1"/>
                          </a:solidFill>
                          <a:latin typeface="Century Gothic" pitchFamily="34" charset="0"/>
                        </a:rPr>
                        <a:t>5.</a:t>
                      </a:r>
                      <a:endParaRPr lang="en-US" sz="2400" dirty="0">
                        <a:solidFill>
                          <a:schemeClr val="tx1"/>
                        </a:solidFill>
                        <a:latin typeface="Century Gothic" pitchFamily="34" charset="0"/>
                      </a:endParaRPr>
                    </a:p>
                  </a:txBody>
                  <a:tcPr/>
                </a:tc>
              </a:tr>
              <a:tr h="370840">
                <a:tc>
                  <a:txBody>
                    <a:bodyPr/>
                    <a:lstStyle/>
                    <a:p>
                      <a:pPr marL="342900" indent="-342900">
                        <a:buAutoNum type="arabicPeriod" startAt="6"/>
                      </a:pPr>
                      <a:r>
                        <a:rPr lang="en-US" sz="2400" dirty="0" smtClean="0">
                          <a:latin typeface="Century Gothic" pitchFamily="34" charset="0"/>
                        </a:rPr>
                        <a:t>RENKOA</a:t>
                      </a:r>
                    </a:p>
                  </a:txBody>
                  <a:tcPr/>
                </a:tc>
                <a:tc>
                  <a:txBody>
                    <a:bodyPr/>
                    <a:lstStyle/>
                    <a:p>
                      <a:r>
                        <a:rPr lang="en-US" sz="2400" dirty="0" smtClean="0">
                          <a:solidFill>
                            <a:schemeClr val="tx1"/>
                          </a:solidFill>
                          <a:latin typeface="Century Gothic" pitchFamily="34" charset="0"/>
                        </a:rPr>
                        <a:t>6.</a:t>
                      </a:r>
                      <a:endParaRPr lang="en-US" sz="2400" dirty="0">
                        <a:solidFill>
                          <a:schemeClr val="tx1"/>
                        </a:solidFill>
                        <a:latin typeface="Century Gothic" pitchFamily="34" charset="0"/>
                      </a:endParaRPr>
                    </a:p>
                  </a:txBody>
                  <a:tcPr/>
                </a:tc>
              </a:tr>
              <a:tr h="370840">
                <a:tc>
                  <a:txBody>
                    <a:bodyPr/>
                    <a:lstStyle/>
                    <a:p>
                      <a:pPr marL="342900" indent="-342900">
                        <a:buAutoNum type="arabicPeriod" startAt="7"/>
                      </a:pPr>
                      <a:r>
                        <a:rPr lang="en-US" sz="2400" baseline="0" dirty="0" smtClean="0">
                          <a:latin typeface="Century Gothic" pitchFamily="34" charset="0"/>
                        </a:rPr>
                        <a:t>MDNARANI</a:t>
                      </a:r>
                      <a:endParaRPr lang="en-US" sz="2400" dirty="0" smtClean="0">
                        <a:latin typeface="Century Gothic" pitchFamily="34" charset="0"/>
                      </a:endParaRPr>
                    </a:p>
                  </a:txBody>
                  <a:tcPr/>
                </a:tc>
                <a:tc>
                  <a:txBody>
                    <a:bodyPr/>
                    <a:lstStyle/>
                    <a:p>
                      <a:r>
                        <a:rPr lang="en-US" sz="2400" dirty="0" smtClean="0">
                          <a:solidFill>
                            <a:schemeClr val="tx1"/>
                          </a:solidFill>
                          <a:latin typeface="Century Gothic" pitchFamily="34" charset="0"/>
                        </a:rPr>
                        <a:t>7.</a:t>
                      </a:r>
                      <a:endParaRPr lang="en-US" sz="2400" dirty="0">
                        <a:solidFill>
                          <a:schemeClr val="tx1"/>
                        </a:solidFill>
                        <a:latin typeface="Century Gothic" pitchFamily="34" charset="0"/>
                      </a:endParaRPr>
                    </a:p>
                  </a:txBody>
                  <a:tcPr/>
                </a:tc>
              </a:tr>
              <a:tr h="370840">
                <a:tc>
                  <a:txBody>
                    <a:bodyPr/>
                    <a:lstStyle/>
                    <a:p>
                      <a:pPr marL="342900" indent="-342900">
                        <a:buAutoNum type="arabicPeriod" startAt="8"/>
                      </a:pPr>
                      <a:r>
                        <a:rPr lang="en-US" sz="2400" dirty="0" smtClean="0">
                          <a:latin typeface="Century Gothic" pitchFamily="34" charset="0"/>
                        </a:rPr>
                        <a:t>PEEYSA</a:t>
                      </a:r>
                    </a:p>
                  </a:txBody>
                  <a:tcPr/>
                </a:tc>
                <a:tc>
                  <a:txBody>
                    <a:bodyPr/>
                    <a:lstStyle/>
                    <a:p>
                      <a:r>
                        <a:rPr lang="en-US" sz="2400" dirty="0" smtClean="0">
                          <a:solidFill>
                            <a:schemeClr val="tx1"/>
                          </a:solidFill>
                          <a:latin typeface="Century Gothic" pitchFamily="34" charset="0"/>
                        </a:rPr>
                        <a:t>8.</a:t>
                      </a:r>
                      <a:endParaRPr lang="en-US" sz="2400" dirty="0">
                        <a:solidFill>
                          <a:schemeClr val="tx1"/>
                        </a:solidFill>
                        <a:latin typeface="Century Gothic" pitchFamily="34" charset="0"/>
                      </a:endParaRPr>
                    </a:p>
                  </a:txBody>
                  <a:tcPr/>
                </a:tc>
              </a:tr>
            </a:tbl>
          </a:graphicData>
        </a:graphic>
      </p:graphicFrame>
    </p:spTree>
    <p:custDataLst>
      <p:tags r:id="rId1"/>
    </p:custDataLst>
    <p:extLst>
      <p:ext uri="{BB962C8B-B14F-4D97-AF65-F5344CB8AC3E}">
        <p14:creationId xmlns:p14="http://schemas.microsoft.com/office/powerpoint/2010/main" val="212842527"/>
      </p:ext>
    </p:extLst>
  </p:cSld>
  <p:clrMapOvr>
    <a:masterClrMapping/>
  </p:clrMapOvr>
  <p:transition advTm="12438">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Documents and Settings\UMAR\My Documents\My Pictures\img_bg.jpg"/>
          <p:cNvPicPr>
            <a:picLocks noChangeAspect="1" noChangeArrowheads="1"/>
          </p:cNvPicPr>
          <p:nvPr/>
        </p:nvPicPr>
        <p:blipFill>
          <a:blip r:embed="rId3" cstate="print"/>
          <a:srcRect/>
          <a:stretch>
            <a:fillRect/>
          </a:stretch>
        </p:blipFill>
        <p:spPr bwMode="auto">
          <a:xfrm>
            <a:off x="1" y="0"/>
            <a:ext cx="1295399" cy="6858000"/>
          </a:xfrm>
          <a:prstGeom prst="rect">
            <a:avLst/>
          </a:prstGeom>
          <a:noFill/>
          <a:ln w="9525">
            <a:noFill/>
            <a:miter lim="800000"/>
            <a:headEnd/>
            <a:tailEnd/>
          </a:ln>
        </p:spPr>
      </p:pic>
      <p:sp>
        <p:nvSpPr>
          <p:cNvPr id="7" name="Rectangle 6"/>
          <p:cNvSpPr/>
          <p:nvPr/>
        </p:nvSpPr>
        <p:spPr>
          <a:xfrm>
            <a:off x="2286000" y="2286000"/>
            <a:ext cx="6096000" cy="2154436"/>
          </a:xfrm>
          <a:prstGeom prst="rect">
            <a:avLst/>
          </a:prstGeom>
        </p:spPr>
        <p:txBody>
          <a:bodyPr>
            <a:spAutoFit/>
          </a:bodyPr>
          <a:lstStyle/>
          <a:p>
            <a:pPr algn="ctr" fontAlgn="auto">
              <a:spcBef>
                <a:spcPts val="0"/>
              </a:spcBef>
              <a:spcAft>
                <a:spcPts val="0"/>
              </a:spcAft>
              <a:defRPr/>
            </a:pPr>
            <a:r>
              <a:rPr lang="en-US" sz="8000" b="1" dirty="0" smtClean="0">
                <a:solidFill>
                  <a:srgbClr val="002060"/>
                </a:solidFill>
                <a:effectLst>
                  <a:glow rad="101600">
                    <a:schemeClr val="accent1">
                      <a:satMod val="175000"/>
                      <a:alpha val="40000"/>
                    </a:schemeClr>
                  </a:glow>
                  <a:reflection blurRad="6350" stA="55000" endA="300" endPos="45500" dir="5400000" sy="-100000" algn="bl" rotWithShape="0"/>
                </a:effectLst>
                <a:latin typeface="Century Gothic" pitchFamily="34" charset="0"/>
              </a:rPr>
              <a:t>LESSON 3.2</a:t>
            </a:r>
            <a:endParaRPr lang="en-US" sz="8000" b="1" dirty="0">
              <a:solidFill>
                <a:srgbClr val="00206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p:txBody>
      </p:sp>
      <p:sp>
        <p:nvSpPr>
          <p:cNvPr id="4" name="Rectangle 3"/>
          <p:cNvSpPr/>
          <p:nvPr/>
        </p:nvSpPr>
        <p:spPr>
          <a:xfrm>
            <a:off x="2438400" y="2667000"/>
            <a:ext cx="6096000" cy="1785104"/>
          </a:xfrm>
          <a:prstGeom prst="rect">
            <a:avLst/>
          </a:prstGeom>
        </p:spPr>
        <p:txBody>
          <a:bodyPr>
            <a:spAutoFit/>
          </a:bodyPr>
          <a:lstStyle/>
          <a:p>
            <a:pPr algn="ctr" fontAlgn="auto">
              <a:spcBef>
                <a:spcPts val="0"/>
              </a:spcBef>
              <a:spcAft>
                <a:spcPts val="0"/>
              </a:spcAft>
              <a:defRPr/>
            </a:pPr>
            <a:endParaRPr lang="en-US" dirty="0">
              <a:effectLst>
                <a:glow rad="63500">
                  <a:schemeClr val="accent5">
                    <a:satMod val="175000"/>
                    <a:alpha val="40000"/>
                  </a:schemeClr>
                </a:glo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sz="2000" dirty="0">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10575246"/>
      </p:ext>
    </p:extLst>
  </p:cSld>
  <p:clrMapOvr>
    <a:masterClrMapping/>
  </p:clrMapOvr>
  <p:transition advTm="2702">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iterate type="lt">
                                    <p:tmPct val="10000"/>
                                  </p:iterate>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ppt_w</p:attrName>
                                        </p:attrNameLst>
                                      </p:cBhvr>
                                      <p:tavLst>
                                        <p:tav tm="0" fmla="#ppt_w*sin(2.5*pi*$)">
                                          <p:val>
                                            <p:fltVal val="0"/>
                                          </p:val>
                                        </p:tav>
                                        <p:tav tm="100000">
                                          <p:val>
                                            <p:fltVal val="1"/>
                                          </p:val>
                                        </p:tav>
                                      </p:tavLst>
                                    </p:anim>
                                    <p:anim calcmode="lin" valueType="num">
                                      <p:cBhvr>
                                        <p:cTn id="9" dur="1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UMAR\My Documents\My Pictures\img_bg.jpg"/>
          <p:cNvPicPr>
            <a:picLocks noChangeAspect="1" noChangeArrowheads="1"/>
          </p:cNvPicPr>
          <p:nvPr/>
        </p:nvPicPr>
        <p:blipFill>
          <a:blip r:embed="rId4" cstate="print"/>
          <a:srcRect/>
          <a:stretch>
            <a:fillRect/>
          </a:stretch>
        </p:blipFill>
        <p:spPr bwMode="auto">
          <a:xfrm>
            <a:off x="0" y="0"/>
            <a:ext cx="1295399" cy="6858000"/>
          </a:xfrm>
          <a:prstGeom prst="rect">
            <a:avLst/>
          </a:prstGeom>
          <a:noFill/>
          <a:ln w="9525">
            <a:noFill/>
            <a:miter lim="800000"/>
            <a:headEnd/>
            <a:tailEnd/>
          </a:ln>
        </p:spPr>
      </p:pic>
      <p:graphicFrame>
        <p:nvGraphicFramePr>
          <p:cNvPr id="3" name="Diagram 2"/>
          <p:cNvGraphicFramePr/>
          <p:nvPr>
            <p:extLst>
              <p:ext uri="{D42A27DB-BD31-4B8C-83A1-F6EECF244321}">
                <p14:modId xmlns:p14="http://schemas.microsoft.com/office/powerpoint/2010/main" val="3950854732"/>
              </p:ext>
            </p:extLst>
          </p:nvPr>
        </p:nvGraphicFramePr>
        <p:xfrm>
          <a:off x="1600200" y="1600200"/>
          <a:ext cx="7239000" cy="48768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 name="TextBox 1"/>
          <p:cNvSpPr txBox="1"/>
          <p:nvPr/>
        </p:nvSpPr>
        <p:spPr>
          <a:xfrm>
            <a:off x="1447800" y="228600"/>
            <a:ext cx="7467600" cy="707886"/>
          </a:xfrm>
          <a:prstGeom prst="rect">
            <a:avLst/>
          </a:prstGeom>
          <a:noFill/>
        </p:spPr>
        <p:txBody>
          <a:bodyPr wrap="square" rtlCol="0">
            <a:spAutoFit/>
          </a:bodyPr>
          <a:lstStyle/>
          <a:p>
            <a:pPr algn="ctr"/>
            <a:r>
              <a:rPr lang="en-US" sz="4000" b="1" dirty="0" smtClean="0">
                <a:solidFill>
                  <a:srgbClr val="002060"/>
                </a:solidFill>
                <a:latin typeface="Century Gothic" panose="020B0502020202020204" pitchFamily="34" charset="0"/>
              </a:rPr>
              <a:t>Learning Objectives</a:t>
            </a:r>
            <a:endParaRPr lang="en-US" sz="4000" b="1" dirty="0">
              <a:solidFill>
                <a:srgbClr val="002060"/>
              </a:solidFill>
              <a:latin typeface="Century Gothic" panose="020B0502020202020204" pitchFamily="34" charset="0"/>
            </a:endParaRPr>
          </a:p>
        </p:txBody>
      </p:sp>
    </p:spTree>
    <p:custDataLst>
      <p:tags r:id="rId1"/>
    </p:custDataLst>
    <p:extLst>
      <p:ext uri="{BB962C8B-B14F-4D97-AF65-F5344CB8AC3E}">
        <p14:creationId xmlns:p14="http://schemas.microsoft.com/office/powerpoint/2010/main" val="1227589983"/>
      </p:ext>
    </p:extLst>
  </p:cSld>
  <p:clrMapOvr>
    <a:masterClrMapping/>
  </p:clrMapOvr>
  <p:transition advTm="28335">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Documents and Settings\UMAR\My Documents\My Pictures\img_bg.jpg"/>
          <p:cNvPicPr>
            <a:picLocks noChangeAspect="1" noChangeArrowheads="1"/>
          </p:cNvPicPr>
          <p:nvPr/>
        </p:nvPicPr>
        <p:blipFill>
          <a:blip r:embed="rId3" cstate="print"/>
          <a:srcRect/>
          <a:stretch>
            <a:fillRect/>
          </a:stretch>
        </p:blipFill>
        <p:spPr bwMode="auto">
          <a:xfrm>
            <a:off x="1" y="0"/>
            <a:ext cx="1295399" cy="6858000"/>
          </a:xfrm>
          <a:prstGeom prst="rect">
            <a:avLst/>
          </a:prstGeom>
          <a:noFill/>
          <a:ln w="9525">
            <a:noFill/>
            <a:miter lim="800000"/>
            <a:headEnd/>
            <a:tailEnd/>
          </a:ln>
        </p:spPr>
      </p:pic>
      <p:sp>
        <p:nvSpPr>
          <p:cNvPr id="7" name="Rectangle 6"/>
          <p:cNvSpPr/>
          <p:nvPr/>
        </p:nvSpPr>
        <p:spPr>
          <a:xfrm>
            <a:off x="1524000" y="2057400"/>
            <a:ext cx="7391400" cy="3170099"/>
          </a:xfrm>
          <a:prstGeom prst="rect">
            <a:avLst/>
          </a:prstGeom>
        </p:spPr>
        <p:txBody>
          <a:bodyPr wrap="square">
            <a:spAutoFit/>
          </a:bodyPr>
          <a:lstStyle/>
          <a:p>
            <a:pPr algn="ctr" fontAlgn="auto">
              <a:spcBef>
                <a:spcPts val="0"/>
              </a:spcBef>
              <a:spcAft>
                <a:spcPts val="0"/>
              </a:spcAft>
              <a:defRPr/>
            </a:pPr>
            <a:r>
              <a:rPr lang="en-US" sz="8000" b="1" dirty="0" smtClean="0">
                <a:solidFill>
                  <a:srgbClr val="002060"/>
                </a:solidFill>
                <a:effectLst>
                  <a:outerShdw blurRad="38100" dist="38100" dir="2700000" algn="tl">
                    <a:srgbClr val="000000">
                      <a:alpha val="43137"/>
                    </a:srgbClr>
                  </a:outerShdw>
                </a:effectLst>
                <a:latin typeface="Century Gothic" pitchFamily="34" charset="0"/>
              </a:rPr>
              <a:t>Court Services</a:t>
            </a:r>
          </a:p>
          <a:p>
            <a:pPr algn="ctr" fontAlgn="auto">
              <a:spcBef>
                <a:spcPts val="0"/>
              </a:spcBef>
              <a:spcAft>
                <a:spcPts val="0"/>
              </a:spcAft>
              <a:defRPr/>
            </a:pPr>
            <a:r>
              <a:rPr lang="en-US" sz="6600" b="1" dirty="0" smtClean="0">
                <a:solidFill>
                  <a:srgbClr val="002060"/>
                </a:solidFill>
                <a:effectLst>
                  <a:outerShdw blurRad="38100" dist="38100" dir="2700000" algn="tl">
                    <a:srgbClr val="000000">
                      <a:alpha val="43137"/>
                    </a:srgbClr>
                  </a:outerShdw>
                </a:effectLst>
                <a:latin typeface="Century Gothic" pitchFamily="34" charset="0"/>
              </a:rPr>
              <a:t>(On Line)</a:t>
            </a:r>
            <a:endParaRPr lang="en-US" sz="6600" b="1" dirty="0">
              <a:solidFill>
                <a:srgbClr val="00206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p:txBody>
      </p:sp>
      <p:sp>
        <p:nvSpPr>
          <p:cNvPr id="4" name="Rectangle 3"/>
          <p:cNvSpPr/>
          <p:nvPr/>
        </p:nvSpPr>
        <p:spPr>
          <a:xfrm>
            <a:off x="2438400" y="2667000"/>
            <a:ext cx="6096000" cy="1785104"/>
          </a:xfrm>
          <a:prstGeom prst="rect">
            <a:avLst/>
          </a:prstGeom>
        </p:spPr>
        <p:txBody>
          <a:bodyPr>
            <a:spAutoFit/>
          </a:bodyPr>
          <a:lstStyle/>
          <a:p>
            <a:pPr algn="ctr" fontAlgn="auto">
              <a:spcBef>
                <a:spcPts val="0"/>
              </a:spcBef>
              <a:spcAft>
                <a:spcPts val="0"/>
              </a:spcAft>
              <a:defRPr/>
            </a:pPr>
            <a:endParaRPr lang="en-US" dirty="0">
              <a:effectLst>
                <a:glow rad="63500">
                  <a:schemeClr val="accent5">
                    <a:satMod val="175000"/>
                    <a:alpha val="40000"/>
                  </a:schemeClr>
                </a:glo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sz="2000" dirty="0">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42822635"/>
      </p:ext>
    </p:extLst>
  </p:cSld>
  <p:clrMapOvr>
    <a:masterClrMapping/>
  </p:clrMapOvr>
  <p:transition advTm="2702">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iterate type="lt">
                                    <p:tmPct val="10000"/>
                                  </p:iterate>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ppt_w</p:attrName>
                                        </p:attrNameLst>
                                      </p:cBhvr>
                                      <p:tavLst>
                                        <p:tav tm="0" fmla="#ppt_w*sin(2.5*pi*$)">
                                          <p:val>
                                            <p:fltVal val="0"/>
                                          </p:val>
                                        </p:tav>
                                        <p:tav tm="100000">
                                          <p:val>
                                            <p:fltVal val="1"/>
                                          </p:val>
                                        </p:tav>
                                      </p:tavLst>
                                    </p:anim>
                                    <p:anim calcmode="lin" valueType="num">
                                      <p:cBhvr>
                                        <p:cTn id="9" dur="1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2" name="TextBox 1"/>
          <p:cNvSpPr txBox="1"/>
          <p:nvPr/>
        </p:nvSpPr>
        <p:spPr>
          <a:xfrm>
            <a:off x="1447800" y="228600"/>
            <a:ext cx="7543800" cy="1200329"/>
          </a:xfrm>
          <a:prstGeom prst="rect">
            <a:avLst/>
          </a:prstGeom>
          <a:noFill/>
        </p:spPr>
        <p:txBody>
          <a:bodyPr wrap="square" rtlCol="0">
            <a:spAutoFit/>
          </a:bodyPr>
          <a:lstStyle/>
          <a:p>
            <a:pPr algn="ctr"/>
            <a:r>
              <a:rPr lang="en-US" sz="3600" b="1" dirty="0">
                <a:solidFill>
                  <a:srgbClr val="002060"/>
                </a:solidFill>
                <a:latin typeface="Century Gothic" panose="020B0502020202020204" pitchFamily="34" charset="0"/>
              </a:rPr>
              <a:t>Supreme Court </a:t>
            </a:r>
            <a:r>
              <a:rPr lang="en-US" sz="3600" b="1" dirty="0" smtClean="0">
                <a:solidFill>
                  <a:srgbClr val="002060"/>
                </a:solidFill>
                <a:latin typeface="Century Gothic" panose="020B0502020202020204" pitchFamily="34" charset="0"/>
              </a:rPr>
              <a:t>and Superior Court of Guam E-File </a:t>
            </a:r>
            <a:r>
              <a:rPr lang="en-US" sz="3600" b="1" dirty="0">
                <a:solidFill>
                  <a:srgbClr val="002060"/>
                </a:solidFill>
                <a:latin typeface="Century Gothic" panose="020B0502020202020204" pitchFamily="34" charset="0"/>
              </a:rPr>
              <a:t>Services</a:t>
            </a:r>
          </a:p>
        </p:txBody>
      </p:sp>
      <p:sp>
        <p:nvSpPr>
          <p:cNvPr id="3" name="TextBox 2"/>
          <p:cNvSpPr txBox="1"/>
          <p:nvPr/>
        </p:nvSpPr>
        <p:spPr>
          <a:xfrm>
            <a:off x="1524000" y="1676400"/>
            <a:ext cx="7391400" cy="4431983"/>
          </a:xfrm>
          <a:prstGeom prst="rect">
            <a:avLst/>
          </a:prstGeom>
          <a:noFill/>
        </p:spPr>
        <p:txBody>
          <a:bodyPr wrap="square" rtlCol="0">
            <a:spAutoFit/>
          </a:bodyPr>
          <a:lstStyle/>
          <a:p>
            <a:r>
              <a:rPr lang="en-US" sz="2400" dirty="0" smtClean="0">
                <a:latin typeface="Century Gothic" panose="020B0502020202020204" pitchFamily="34" charset="0"/>
              </a:rPr>
              <a:t>What is </a:t>
            </a:r>
            <a:r>
              <a:rPr lang="en-US" sz="2400" b="1" dirty="0" smtClean="0">
                <a:latin typeface="Century Gothic" panose="020B0502020202020204" pitchFamily="34" charset="0"/>
              </a:rPr>
              <a:t>Electronic Filing</a:t>
            </a:r>
            <a:r>
              <a:rPr lang="en-US" sz="2400" dirty="0" smtClean="0">
                <a:latin typeface="Century Gothic" panose="020B0502020202020204" pitchFamily="34" charset="0"/>
              </a:rPr>
              <a:t>?</a:t>
            </a:r>
          </a:p>
          <a:p>
            <a:pPr marL="800100" lvl="1" indent="-342900">
              <a:buFont typeface="Arial" pitchFamily="34" charset="0"/>
              <a:buChar char="•"/>
            </a:pPr>
            <a:r>
              <a:rPr lang="en-US" sz="2400" dirty="0" smtClean="0">
                <a:latin typeface="Century Gothic" panose="020B0502020202020204" pitchFamily="34" charset="0"/>
              </a:rPr>
              <a:t>The filing of an electronic document in lieu of a paper original and any required paper copies.</a:t>
            </a:r>
          </a:p>
          <a:p>
            <a:pPr lvl="1"/>
            <a:endParaRPr lang="en-US" sz="2400" dirty="0" smtClean="0">
              <a:latin typeface="Century Gothic" panose="020B0502020202020204" pitchFamily="34" charset="0"/>
            </a:endParaRPr>
          </a:p>
          <a:p>
            <a:r>
              <a:rPr lang="en-US" sz="2400" dirty="0" smtClean="0">
                <a:latin typeface="Century Gothic" panose="020B0502020202020204" pitchFamily="34" charset="0"/>
              </a:rPr>
              <a:t>The Judiciary of Guam Electronic Filing Rules, adopted on October 2, 2015</a:t>
            </a:r>
            <a:r>
              <a:rPr lang="en-US" sz="2400" dirty="0">
                <a:latin typeface="Century Gothic" panose="020B0502020202020204" pitchFamily="34" charset="0"/>
              </a:rPr>
              <a:t> </a:t>
            </a:r>
            <a:r>
              <a:rPr lang="en-US" sz="2400" dirty="0" smtClean="0">
                <a:latin typeface="Century Gothic" panose="020B0502020202020204" pitchFamily="34" charset="0"/>
              </a:rPr>
              <a:t>and are available on the Judiciary’s website and for more information.</a:t>
            </a:r>
          </a:p>
          <a:p>
            <a:pPr algn="ctr"/>
            <a:endParaRPr lang="en-US" sz="2400" dirty="0" smtClean="0">
              <a:latin typeface="Century Gothic" panose="020B0502020202020204" pitchFamily="34" charset="0"/>
            </a:endParaRPr>
          </a:p>
          <a:p>
            <a:pPr algn="ctr"/>
            <a:r>
              <a:rPr lang="en-US" sz="2400" dirty="0">
                <a:latin typeface="Century Gothic" panose="020B0502020202020204" pitchFamily="34" charset="0"/>
                <a:hlinkClick r:id="rId5"/>
              </a:rPr>
              <a:t>http://</a:t>
            </a:r>
            <a:r>
              <a:rPr lang="en-US" sz="2400" dirty="0" smtClean="0">
                <a:latin typeface="Century Gothic" panose="020B0502020202020204" pitchFamily="34" charset="0"/>
                <a:hlinkClick r:id="rId5"/>
              </a:rPr>
              <a:t>www.guamcourts.org/index.html</a:t>
            </a:r>
            <a:r>
              <a:rPr lang="en-US" sz="2400" dirty="0" smtClean="0">
                <a:latin typeface="Century Gothic" panose="020B0502020202020204" pitchFamily="34" charset="0"/>
              </a:rPr>
              <a:t> </a:t>
            </a:r>
          </a:p>
          <a:p>
            <a:pPr lvl="1"/>
            <a:endParaRPr lang="en-US" dirty="0"/>
          </a:p>
        </p:txBody>
      </p:sp>
    </p:spTree>
    <p:custDataLst>
      <p:tags r:id="rId1"/>
    </p:custDataLst>
    <p:extLst>
      <p:ext uri="{BB962C8B-B14F-4D97-AF65-F5344CB8AC3E}">
        <p14:creationId xmlns:p14="http://schemas.microsoft.com/office/powerpoint/2010/main" val="3978897671"/>
      </p:ext>
    </p:extLst>
  </p:cSld>
  <p:clrMapOvr>
    <a:masterClrMapping/>
  </p:clrMapOvr>
  <p:transition advTm="12438">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2" name="TextBox 1"/>
          <p:cNvSpPr txBox="1"/>
          <p:nvPr/>
        </p:nvSpPr>
        <p:spPr>
          <a:xfrm>
            <a:off x="1447800" y="228600"/>
            <a:ext cx="7543800" cy="1200329"/>
          </a:xfrm>
          <a:prstGeom prst="rect">
            <a:avLst/>
          </a:prstGeom>
          <a:noFill/>
        </p:spPr>
        <p:txBody>
          <a:bodyPr wrap="square" rtlCol="0">
            <a:spAutoFit/>
          </a:bodyPr>
          <a:lstStyle/>
          <a:p>
            <a:pPr algn="ctr"/>
            <a:r>
              <a:rPr lang="en-US" sz="3600" b="1" dirty="0" smtClean="0">
                <a:solidFill>
                  <a:srgbClr val="002060"/>
                </a:solidFill>
                <a:latin typeface="Century Gothic" panose="020B0502020202020204" pitchFamily="34" charset="0"/>
              </a:rPr>
              <a:t>Services for American with Disabilities Act (ADA)</a:t>
            </a:r>
            <a:endParaRPr lang="en-US" sz="3600" b="1" dirty="0">
              <a:solidFill>
                <a:srgbClr val="002060"/>
              </a:solidFill>
              <a:latin typeface="Century Gothic" panose="020B0502020202020204" pitchFamily="34" charset="0"/>
            </a:endParaRPr>
          </a:p>
        </p:txBody>
      </p:sp>
      <p:sp>
        <p:nvSpPr>
          <p:cNvPr id="3" name="TextBox 2">
            <a:hlinkClick r:id="rId5" action="ppaction://hlinkfile"/>
          </p:cNvPr>
          <p:cNvSpPr txBox="1"/>
          <p:nvPr/>
        </p:nvSpPr>
        <p:spPr>
          <a:xfrm>
            <a:off x="1741714" y="2672896"/>
            <a:ext cx="6934200" cy="3600986"/>
          </a:xfrm>
          <a:prstGeom prst="rect">
            <a:avLst/>
          </a:prstGeom>
          <a:noFill/>
        </p:spPr>
        <p:txBody>
          <a:bodyPr wrap="square" rtlCol="0">
            <a:spAutoFit/>
          </a:bodyPr>
          <a:lstStyle/>
          <a:p>
            <a:r>
              <a:rPr lang="en-US" sz="2400" dirty="0" smtClean="0">
                <a:latin typeface="Century Gothic" panose="020B0502020202020204" pitchFamily="34" charset="0"/>
              </a:rPr>
              <a:t>To request an accommodation, the ADA Coordinator must be contacted10 days in </a:t>
            </a:r>
            <a:r>
              <a:rPr lang="en-US" sz="2400" dirty="0">
                <a:latin typeface="Century Gothic" panose="020B0502020202020204" pitchFamily="34" charset="0"/>
              </a:rPr>
              <a:t>advance. </a:t>
            </a:r>
            <a:r>
              <a:rPr lang="en-US" sz="2400" dirty="0" smtClean="0">
                <a:latin typeface="Century Gothic" panose="020B0502020202020204" pitchFamily="34" charset="0"/>
              </a:rPr>
              <a:t>  For </a:t>
            </a:r>
            <a:r>
              <a:rPr lang="en-US" sz="2400" dirty="0">
                <a:latin typeface="Century Gothic" panose="020B0502020202020204" pitchFamily="34" charset="0"/>
              </a:rPr>
              <a:t>more </a:t>
            </a:r>
            <a:r>
              <a:rPr lang="en-US" sz="2400" dirty="0" smtClean="0">
                <a:latin typeface="Century Gothic" panose="020B0502020202020204" pitchFamily="34" charset="0"/>
              </a:rPr>
              <a:t>information check the Judiciary’s website.</a:t>
            </a:r>
            <a:r>
              <a:rPr lang="en-US" sz="2400" dirty="0">
                <a:latin typeface="Century Gothic" panose="020B0502020202020204" pitchFamily="34" charset="0"/>
              </a:rPr>
              <a:t> </a:t>
            </a:r>
            <a:endParaRPr lang="en-US" sz="2400" dirty="0" smtClean="0">
              <a:latin typeface="Century Gothic" panose="020B0502020202020204" pitchFamily="34" charset="0"/>
            </a:endParaRPr>
          </a:p>
          <a:p>
            <a:endParaRPr lang="en-US" sz="2400" dirty="0" smtClean="0">
              <a:latin typeface="Century Gothic" panose="020B0502020202020204" pitchFamily="34" charset="0"/>
            </a:endParaRPr>
          </a:p>
          <a:p>
            <a:pPr marL="342900" indent="-342900">
              <a:buFont typeface="Arial" panose="020B0604020202020204" pitchFamily="34" charset="0"/>
              <a:buChar char="•"/>
            </a:pPr>
            <a:r>
              <a:rPr lang="en-US" sz="2000" dirty="0" smtClean="0">
                <a:latin typeface="Century Gothic" panose="020B0502020202020204" pitchFamily="34" charset="0"/>
              </a:rPr>
              <a:t>ADA </a:t>
            </a:r>
            <a:r>
              <a:rPr lang="en-US" sz="2000" dirty="0">
                <a:latin typeface="Century Gothic" panose="020B0502020202020204" pitchFamily="34" charset="0"/>
              </a:rPr>
              <a:t>Accommodations Flyer</a:t>
            </a:r>
          </a:p>
          <a:p>
            <a:pPr lvl="1"/>
            <a:endParaRPr lang="en-US" sz="2000" dirty="0">
              <a:latin typeface="Century Gothic" panose="020B0502020202020204" pitchFamily="34" charset="0"/>
            </a:endParaRPr>
          </a:p>
          <a:p>
            <a:pPr marL="342900" indent="-342900">
              <a:buFont typeface="Arial" panose="020B0604020202020204" pitchFamily="34" charset="0"/>
              <a:buChar char="•"/>
            </a:pPr>
            <a:r>
              <a:rPr lang="en-US" sz="2000" dirty="0">
                <a:latin typeface="Century Gothic" panose="020B0502020202020204" pitchFamily="34" charset="0"/>
              </a:rPr>
              <a:t>ADA Accommodation Request Form</a:t>
            </a:r>
          </a:p>
          <a:p>
            <a:endParaRPr lang="en-US" sz="2400" dirty="0">
              <a:latin typeface="Century Gothic" panose="020B0502020202020204" pitchFamily="34" charset="0"/>
            </a:endParaRPr>
          </a:p>
          <a:p>
            <a:pPr algn="ctr"/>
            <a:r>
              <a:rPr lang="en-US" sz="2400" dirty="0">
                <a:latin typeface="Century Gothic" panose="020B0502020202020204" pitchFamily="34" charset="0"/>
                <a:hlinkClick r:id="rId6"/>
              </a:rPr>
              <a:t>http://</a:t>
            </a:r>
            <a:r>
              <a:rPr lang="en-US" sz="2400" dirty="0" smtClean="0">
                <a:latin typeface="Century Gothic" panose="020B0502020202020204" pitchFamily="34" charset="0"/>
                <a:hlinkClick r:id="rId6"/>
              </a:rPr>
              <a:t>www.guamcourts.org/index.html</a:t>
            </a:r>
            <a:r>
              <a:rPr lang="en-US" sz="2400" dirty="0" smtClean="0">
                <a:latin typeface="Century Gothic" panose="020B0502020202020204" pitchFamily="34" charset="0"/>
              </a:rPr>
              <a:t> </a:t>
            </a:r>
            <a:endParaRPr lang="en-US" dirty="0"/>
          </a:p>
        </p:txBody>
      </p:sp>
      <p:pic>
        <p:nvPicPr>
          <p:cNvPr id="1026" name="Picture 2" descr="C:\Users\toshiba1\Desktop\ADA.PNG"/>
          <p:cNvPicPr>
            <a:picLocks noChangeAspect="1" noChangeArrowheads="1"/>
          </p:cNvPicPr>
          <p:nvPr/>
        </p:nvPicPr>
        <p:blipFill rotWithShape="1">
          <a:blip r:embed="rId7">
            <a:extLst>
              <a:ext uri="{28A0092B-C50C-407E-A947-70E740481C1C}">
                <a14:useLocalDpi xmlns:a14="http://schemas.microsoft.com/office/drawing/2010/main" val="0"/>
              </a:ext>
            </a:extLst>
          </a:blip>
          <a:srcRect t="18440"/>
          <a:stretch/>
        </p:blipFill>
        <p:spPr bwMode="auto">
          <a:xfrm>
            <a:off x="3276600" y="1600200"/>
            <a:ext cx="4267200" cy="105092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17411042"/>
      </p:ext>
    </p:extLst>
  </p:cSld>
  <p:clrMapOvr>
    <a:masterClrMapping/>
  </p:clrMapOvr>
  <p:transition advTm="12438">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Documents and Settings\UMAR\My Documents\My Pictures\img_bg.jpg"/>
          <p:cNvPicPr>
            <a:picLocks noChangeAspect="1" noChangeArrowheads="1"/>
          </p:cNvPicPr>
          <p:nvPr/>
        </p:nvPicPr>
        <p:blipFill>
          <a:blip r:embed="rId3" cstate="print"/>
          <a:srcRect/>
          <a:stretch>
            <a:fillRect/>
          </a:stretch>
        </p:blipFill>
        <p:spPr bwMode="auto">
          <a:xfrm>
            <a:off x="0" y="1"/>
            <a:ext cx="1298448" cy="5419607"/>
          </a:xfrm>
          <a:prstGeom prst="rect">
            <a:avLst/>
          </a:prstGeom>
          <a:noFill/>
          <a:ln w="9525">
            <a:noFill/>
            <a:miter lim="800000"/>
            <a:headEnd/>
            <a:tailEnd/>
          </a:ln>
        </p:spPr>
      </p:pic>
      <p:sp>
        <p:nvSpPr>
          <p:cNvPr id="4" name="Rectangle 3"/>
          <p:cNvSpPr/>
          <p:nvPr/>
        </p:nvSpPr>
        <p:spPr>
          <a:xfrm>
            <a:off x="2438400" y="2667000"/>
            <a:ext cx="6096000" cy="1785104"/>
          </a:xfrm>
          <a:prstGeom prst="rect">
            <a:avLst/>
          </a:prstGeom>
        </p:spPr>
        <p:txBody>
          <a:bodyPr>
            <a:spAutoFit/>
          </a:bodyPr>
          <a:lstStyle/>
          <a:p>
            <a:pPr algn="ctr" fontAlgn="auto">
              <a:spcBef>
                <a:spcPts val="0"/>
              </a:spcBef>
              <a:spcAft>
                <a:spcPts val="0"/>
              </a:spcAft>
              <a:defRPr/>
            </a:pPr>
            <a:endParaRPr lang="en-US" dirty="0">
              <a:effectLst>
                <a:glow rad="63500">
                  <a:schemeClr val="accent5">
                    <a:satMod val="175000"/>
                    <a:alpha val="40000"/>
                  </a:schemeClr>
                </a:glo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sz="2000" dirty="0">
              <a:solidFill>
                <a:srgbClr val="00B0F0"/>
              </a:solidFill>
              <a:effectLst>
                <a:outerShdw blurRad="38100" dist="38100" dir="2700000" algn="tl">
                  <a:srgbClr val="000000">
                    <a:alpha val="43137"/>
                  </a:srgbClr>
                </a:outerShdw>
              </a:effectLst>
            </a:endParaRPr>
          </a:p>
        </p:txBody>
      </p:sp>
      <p:sp>
        <p:nvSpPr>
          <p:cNvPr id="3" name="TextBox 2"/>
          <p:cNvSpPr txBox="1"/>
          <p:nvPr/>
        </p:nvSpPr>
        <p:spPr>
          <a:xfrm>
            <a:off x="1447800" y="304800"/>
            <a:ext cx="7543800" cy="646331"/>
          </a:xfrm>
          <a:prstGeom prst="rect">
            <a:avLst/>
          </a:prstGeom>
          <a:noFill/>
        </p:spPr>
        <p:txBody>
          <a:bodyPr wrap="square" rtlCol="0">
            <a:spAutoFit/>
          </a:bodyPr>
          <a:lstStyle/>
          <a:p>
            <a:pPr algn="ctr"/>
            <a:r>
              <a:rPr lang="en-US" sz="3600" b="1" dirty="0" smtClean="0">
                <a:solidFill>
                  <a:srgbClr val="002060"/>
                </a:solidFill>
                <a:latin typeface="Century Gothic" panose="020B0502020202020204" pitchFamily="34" charset="0"/>
              </a:rPr>
              <a:t>Types of Court Services</a:t>
            </a:r>
            <a:endParaRPr lang="en-US" sz="3600" b="1" dirty="0">
              <a:solidFill>
                <a:srgbClr val="002060"/>
              </a:solidFill>
              <a:latin typeface="Century Gothic" panose="020B0502020202020204" pitchFamily="34" charset="0"/>
            </a:endParaRPr>
          </a:p>
        </p:txBody>
      </p:sp>
      <p:graphicFrame>
        <p:nvGraphicFramePr>
          <p:cNvPr id="5" name="Diagram 4"/>
          <p:cNvGraphicFramePr/>
          <p:nvPr>
            <p:extLst>
              <p:ext uri="{D42A27DB-BD31-4B8C-83A1-F6EECF244321}">
                <p14:modId xmlns:p14="http://schemas.microsoft.com/office/powerpoint/2010/main" val="3710134216"/>
              </p:ext>
            </p:extLst>
          </p:nvPr>
        </p:nvGraphicFramePr>
        <p:xfrm>
          <a:off x="1524000" y="1397000"/>
          <a:ext cx="7239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52826139"/>
      </p:ext>
    </p:extLst>
  </p:cSld>
  <p:clrMapOvr>
    <a:masterClrMapping/>
  </p:clrMapOvr>
  <p:transition advTm="2702">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2" name="TextBox 1"/>
          <p:cNvSpPr txBox="1"/>
          <p:nvPr/>
        </p:nvSpPr>
        <p:spPr>
          <a:xfrm>
            <a:off x="1447800" y="228600"/>
            <a:ext cx="7543800" cy="646331"/>
          </a:xfrm>
          <a:prstGeom prst="rect">
            <a:avLst/>
          </a:prstGeom>
          <a:noFill/>
        </p:spPr>
        <p:txBody>
          <a:bodyPr wrap="square" rtlCol="0">
            <a:spAutoFit/>
          </a:bodyPr>
          <a:lstStyle/>
          <a:p>
            <a:pPr algn="ctr"/>
            <a:r>
              <a:rPr lang="en-US" sz="3600" b="1" dirty="0">
                <a:solidFill>
                  <a:srgbClr val="002060"/>
                </a:solidFill>
                <a:latin typeface="Century Gothic" panose="020B0502020202020204" pitchFamily="34" charset="0"/>
              </a:rPr>
              <a:t>Pay a Traffic Citation</a:t>
            </a:r>
          </a:p>
        </p:txBody>
      </p:sp>
      <p:sp>
        <p:nvSpPr>
          <p:cNvPr id="3" name="TextBox 2"/>
          <p:cNvSpPr txBox="1"/>
          <p:nvPr/>
        </p:nvSpPr>
        <p:spPr>
          <a:xfrm>
            <a:off x="1524000" y="990600"/>
            <a:ext cx="7391400" cy="5909310"/>
          </a:xfrm>
          <a:prstGeom prst="rect">
            <a:avLst/>
          </a:prstGeom>
          <a:noFill/>
        </p:spPr>
        <p:txBody>
          <a:bodyPr wrap="square" rtlCol="0">
            <a:spAutoFit/>
          </a:bodyPr>
          <a:lstStyle/>
          <a:p>
            <a:pPr marL="342900" indent="-342900">
              <a:buFont typeface="Arial" pitchFamily="34" charset="0"/>
              <a:buChar char="•"/>
            </a:pPr>
            <a:r>
              <a:rPr lang="en-US" sz="2400" dirty="0" smtClean="0">
                <a:latin typeface="Century Gothic" panose="020B0502020202020204" pitchFamily="34" charset="0"/>
              </a:rPr>
              <a:t>This site allows access to make an online payments toward traffic citations.</a:t>
            </a:r>
          </a:p>
          <a:p>
            <a:endParaRPr lang="en-US" sz="2400" dirty="0"/>
          </a:p>
          <a:p>
            <a:pPr marL="342900" indent="-342900">
              <a:buFont typeface="Arial" pitchFamily="34" charset="0"/>
              <a:buChar char="•"/>
            </a:pPr>
            <a:r>
              <a:rPr lang="en-US" sz="2400" dirty="0">
                <a:latin typeface="Century Gothic" panose="020B0502020202020204" pitchFamily="34" charset="0"/>
              </a:rPr>
              <a:t>To make an online payment, the last name of the person who received the traffic citation and the Guam Uniform Complaint and Citation number is required.  For unattended parking citations, the last name of the registered owner is required.  </a:t>
            </a:r>
            <a:endParaRPr lang="en-US" sz="2400" dirty="0" smtClean="0">
              <a:latin typeface="Century Gothic" panose="020B0502020202020204" pitchFamily="34" charset="0"/>
            </a:endParaRPr>
          </a:p>
          <a:p>
            <a:endParaRPr lang="en-US" sz="2400" dirty="0">
              <a:latin typeface="Century Gothic" panose="020B0502020202020204" pitchFamily="34" charset="0"/>
            </a:endParaRPr>
          </a:p>
          <a:p>
            <a:pPr marL="342900" indent="-342900">
              <a:buFont typeface="Arial" panose="020B0604020202020204" pitchFamily="34" charset="0"/>
              <a:buChar char="•"/>
            </a:pPr>
            <a:r>
              <a:rPr lang="en-US" sz="2400" dirty="0" smtClean="0">
                <a:latin typeface="Century Gothic" panose="020B0502020202020204" pitchFamily="34" charset="0"/>
              </a:rPr>
              <a:t>If </a:t>
            </a:r>
            <a:r>
              <a:rPr lang="en-US" sz="2400" dirty="0">
                <a:latin typeface="Century Gothic" panose="020B0502020202020204" pitchFamily="34" charset="0"/>
              </a:rPr>
              <a:t>you do not know the traffic citation number please contact the Traffic Violations Bureau (</a:t>
            </a:r>
            <a:r>
              <a:rPr lang="en-US" sz="2400" dirty="0" err="1">
                <a:latin typeface="Century Gothic" panose="020B0502020202020204" pitchFamily="34" charset="0"/>
              </a:rPr>
              <a:t>Hagåtña</a:t>
            </a:r>
            <a:r>
              <a:rPr lang="en-US" sz="2400" dirty="0">
                <a:latin typeface="Century Gothic" panose="020B0502020202020204" pitchFamily="34" charset="0"/>
              </a:rPr>
              <a:t> Courthouse) at (671) 475-3421/3124 or the Northern Court Satellite at (671) 300-7083/7092/7094</a:t>
            </a:r>
            <a:r>
              <a:rPr lang="en-US" sz="2400" dirty="0" smtClean="0">
                <a:latin typeface="Century Gothic" panose="020B0502020202020204" pitchFamily="34" charset="0"/>
              </a:rPr>
              <a:t>.</a:t>
            </a:r>
          </a:p>
          <a:p>
            <a:endParaRPr lang="en-US" dirty="0" smtClean="0">
              <a:latin typeface="Century Gothic" panose="020B0502020202020204" pitchFamily="34" charset="0"/>
            </a:endParaRPr>
          </a:p>
        </p:txBody>
      </p:sp>
    </p:spTree>
    <p:custDataLst>
      <p:tags r:id="rId1"/>
    </p:custDataLst>
    <p:extLst>
      <p:ext uri="{BB962C8B-B14F-4D97-AF65-F5344CB8AC3E}">
        <p14:creationId xmlns:p14="http://schemas.microsoft.com/office/powerpoint/2010/main" val="3667476595"/>
      </p:ext>
    </p:extLst>
  </p:cSld>
  <p:clrMapOvr>
    <a:masterClrMapping/>
  </p:clrMapOvr>
  <p:transition advTm="12438">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2" name="TextBox 1"/>
          <p:cNvSpPr txBox="1"/>
          <p:nvPr/>
        </p:nvSpPr>
        <p:spPr>
          <a:xfrm>
            <a:off x="1447800" y="228600"/>
            <a:ext cx="7543800" cy="646331"/>
          </a:xfrm>
          <a:prstGeom prst="rect">
            <a:avLst/>
          </a:prstGeom>
          <a:noFill/>
        </p:spPr>
        <p:txBody>
          <a:bodyPr wrap="square" rtlCol="0">
            <a:spAutoFit/>
          </a:bodyPr>
          <a:lstStyle/>
          <a:p>
            <a:pPr algn="ctr"/>
            <a:r>
              <a:rPr lang="en-US" sz="3600" b="1" dirty="0">
                <a:solidFill>
                  <a:srgbClr val="002060"/>
                </a:solidFill>
                <a:latin typeface="Century Gothic" panose="020B0502020202020204" pitchFamily="34" charset="0"/>
              </a:rPr>
              <a:t>Pay a Traffic </a:t>
            </a:r>
            <a:r>
              <a:rPr lang="en-US" sz="3600" b="1" dirty="0" smtClean="0">
                <a:solidFill>
                  <a:srgbClr val="002060"/>
                </a:solidFill>
                <a:latin typeface="Century Gothic" panose="020B0502020202020204" pitchFamily="34" charset="0"/>
              </a:rPr>
              <a:t>Citation (Cont’d.)</a:t>
            </a:r>
            <a:endParaRPr lang="en-US" sz="3600" b="1" dirty="0">
              <a:solidFill>
                <a:srgbClr val="002060"/>
              </a:solidFill>
              <a:latin typeface="Century Gothic" panose="020B0502020202020204" pitchFamily="34" charset="0"/>
            </a:endParaRPr>
          </a:p>
        </p:txBody>
      </p:sp>
      <p:sp>
        <p:nvSpPr>
          <p:cNvPr id="3" name="TextBox 2"/>
          <p:cNvSpPr txBox="1"/>
          <p:nvPr/>
        </p:nvSpPr>
        <p:spPr>
          <a:xfrm>
            <a:off x="1524000" y="1219200"/>
            <a:ext cx="7391400" cy="4247317"/>
          </a:xfrm>
          <a:prstGeom prst="rect">
            <a:avLst/>
          </a:prstGeom>
          <a:noFill/>
        </p:spPr>
        <p:txBody>
          <a:bodyPr wrap="square" rtlCol="0">
            <a:spAutoFit/>
          </a:bodyPr>
          <a:lstStyle/>
          <a:p>
            <a:pPr algn="ctr"/>
            <a:r>
              <a:rPr lang="en-US" sz="2000" b="1" dirty="0" smtClean="0">
                <a:latin typeface="Century Gothic" panose="020B0502020202020204" pitchFamily="34" charset="0"/>
              </a:rPr>
              <a:t>Payment </a:t>
            </a:r>
            <a:r>
              <a:rPr lang="en-US" sz="2000" b="1" dirty="0">
                <a:latin typeface="Century Gothic" panose="020B0502020202020204" pitchFamily="34" charset="0"/>
              </a:rPr>
              <a:t>in full of fines and costs are required.  No partial payments will be accepted. </a:t>
            </a:r>
            <a:endParaRPr lang="en-US" sz="2000" b="1" dirty="0" smtClean="0">
              <a:latin typeface="Century Gothic" panose="020B0502020202020204" pitchFamily="34" charset="0"/>
            </a:endParaRPr>
          </a:p>
          <a:p>
            <a:pPr algn="ctr"/>
            <a:endParaRPr lang="en-US" sz="2000" b="1" dirty="0" smtClean="0">
              <a:latin typeface="Century Gothic" panose="020B0502020202020204" pitchFamily="34" charset="0"/>
            </a:endParaRPr>
          </a:p>
          <a:p>
            <a:pPr algn="ctr"/>
            <a:endParaRPr lang="en-US" sz="2000" b="1" dirty="0" smtClean="0">
              <a:latin typeface="Century Gothic" panose="020B0502020202020204" pitchFamily="34" charset="0"/>
            </a:endParaRPr>
          </a:p>
          <a:p>
            <a:pPr algn="ctr"/>
            <a:r>
              <a:rPr lang="en-US" sz="2000" dirty="0">
                <a:latin typeface="Century Gothic" panose="020B0502020202020204" pitchFamily="34" charset="0"/>
              </a:rPr>
              <a:t>For more information check the Judiciary’s website. </a:t>
            </a:r>
            <a:endParaRPr lang="en-US" sz="2000" dirty="0" smtClean="0">
              <a:latin typeface="Century Gothic" panose="020B0502020202020204" pitchFamily="34" charset="0"/>
            </a:endParaRPr>
          </a:p>
          <a:p>
            <a:pPr algn="ctr"/>
            <a:endParaRPr lang="en-US" sz="2000" dirty="0" smtClean="0">
              <a:latin typeface="Century Gothic" panose="020B0502020202020204" pitchFamily="34" charset="0"/>
            </a:endParaRPr>
          </a:p>
          <a:p>
            <a:pPr algn="ctr"/>
            <a:endParaRPr lang="en-US" sz="2000" dirty="0">
              <a:latin typeface="Century Gothic" panose="020B0502020202020204" pitchFamily="34" charset="0"/>
            </a:endParaRPr>
          </a:p>
          <a:p>
            <a:pPr algn="ctr"/>
            <a:r>
              <a:rPr lang="en-US" sz="2400" dirty="0">
                <a:latin typeface="Century Gothic" panose="020B0502020202020204" pitchFamily="34" charset="0"/>
                <a:hlinkClick r:id="rId5"/>
              </a:rPr>
              <a:t>http://</a:t>
            </a:r>
            <a:r>
              <a:rPr lang="en-US" sz="2400" dirty="0" smtClean="0">
                <a:latin typeface="Century Gothic" panose="020B0502020202020204" pitchFamily="34" charset="0"/>
                <a:hlinkClick r:id="rId5"/>
              </a:rPr>
              <a:t>www.guamcourts.org/index.html</a:t>
            </a:r>
            <a:r>
              <a:rPr lang="en-US" sz="2400" dirty="0" smtClean="0">
                <a:latin typeface="Century Gothic" panose="020B0502020202020204" pitchFamily="34" charset="0"/>
              </a:rPr>
              <a:t> </a:t>
            </a:r>
            <a:endParaRPr lang="en-US" sz="2400" dirty="0">
              <a:latin typeface="Century Gothic" panose="020B0502020202020204" pitchFamily="34" charset="0"/>
            </a:endParaRPr>
          </a:p>
          <a:p>
            <a:pPr algn="ctr"/>
            <a:endParaRPr lang="en-US" sz="2000" b="1" dirty="0" smtClean="0">
              <a:latin typeface="Century Gothic" panose="020B0502020202020204" pitchFamily="34" charset="0"/>
            </a:endParaRPr>
          </a:p>
          <a:p>
            <a:pPr algn="ctr"/>
            <a:r>
              <a:rPr lang="en-US" sz="2400" i="1" dirty="0" smtClean="0">
                <a:latin typeface="Century Gothic" panose="020B0502020202020204" pitchFamily="34" charset="0"/>
              </a:rPr>
              <a:t>Note: Transactions </a:t>
            </a:r>
            <a:r>
              <a:rPr lang="en-US" sz="2400" i="1" dirty="0">
                <a:latin typeface="Century Gothic" panose="020B0502020202020204" pitchFamily="34" charset="0"/>
              </a:rPr>
              <a:t>will incur a convenience fee of 3.10% of the total amount owed.</a:t>
            </a:r>
            <a:r>
              <a:rPr lang="en-US" sz="2000" b="1" dirty="0"/>
              <a:t/>
            </a:r>
            <a:br>
              <a:rPr lang="en-US" sz="2000" b="1" dirty="0"/>
            </a:br>
            <a:endParaRPr lang="en-US" sz="2000" dirty="0">
              <a:latin typeface="Century Gothic" panose="020B0502020202020204" pitchFamily="34" charset="0"/>
            </a:endParaRPr>
          </a:p>
          <a:p>
            <a:pPr algn="ctr"/>
            <a:endParaRPr lang="en-US" b="1" dirty="0">
              <a:latin typeface="Century Gothic" panose="020B0502020202020204" pitchFamily="34" charset="0"/>
            </a:endParaRPr>
          </a:p>
        </p:txBody>
      </p:sp>
    </p:spTree>
    <p:custDataLst>
      <p:tags r:id="rId1"/>
    </p:custDataLst>
    <p:extLst>
      <p:ext uri="{BB962C8B-B14F-4D97-AF65-F5344CB8AC3E}">
        <p14:creationId xmlns:p14="http://schemas.microsoft.com/office/powerpoint/2010/main" val="2421418246"/>
      </p:ext>
    </p:extLst>
  </p:cSld>
  <p:clrMapOvr>
    <a:masterClrMapping/>
  </p:clrMapOvr>
  <p:transition advTm="12438">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2" name="TextBox 1"/>
          <p:cNvSpPr txBox="1"/>
          <p:nvPr/>
        </p:nvSpPr>
        <p:spPr>
          <a:xfrm>
            <a:off x="1447800" y="228600"/>
            <a:ext cx="7543800" cy="646331"/>
          </a:xfrm>
          <a:prstGeom prst="rect">
            <a:avLst/>
          </a:prstGeom>
          <a:noFill/>
        </p:spPr>
        <p:txBody>
          <a:bodyPr wrap="square" rtlCol="0">
            <a:spAutoFit/>
          </a:bodyPr>
          <a:lstStyle/>
          <a:p>
            <a:pPr algn="ctr"/>
            <a:r>
              <a:rPr lang="en-US" sz="3600" b="1" dirty="0">
                <a:solidFill>
                  <a:srgbClr val="002060"/>
                </a:solidFill>
                <a:latin typeface="Century Gothic" panose="020B0502020202020204" pitchFamily="34" charset="0"/>
              </a:rPr>
              <a:t>Probation Services</a:t>
            </a:r>
          </a:p>
        </p:txBody>
      </p:sp>
      <p:sp>
        <p:nvSpPr>
          <p:cNvPr id="3" name="TextBox 2"/>
          <p:cNvSpPr txBox="1"/>
          <p:nvPr/>
        </p:nvSpPr>
        <p:spPr>
          <a:xfrm>
            <a:off x="1524000" y="948690"/>
            <a:ext cx="7391400" cy="7017306"/>
          </a:xfrm>
          <a:prstGeom prst="rect">
            <a:avLst/>
          </a:prstGeom>
          <a:noFill/>
        </p:spPr>
        <p:txBody>
          <a:bodyPr wrap="square" rtlCol="0">
            <a:spAutoFit/>
          </a:bodyPr>
          <a:lstStyle/>
          <a:p>
            <a:pPr marL="342900" indent="-342900">
              <a:buFont typeface="Arial" pitchFamily="34" charset="0"/>
              <a:buChar char="•"/>
            </a:pPr>
            <a:r>
              <a:rPr lang="en-US" sz="2000" dirty="0" smtClean="0">
                <a:latin typeface="Century Gothic" panose="020B0502020202020204" pitchFamily="34" charset="0"/>
              </a:rPr>
              <a:t>This site allows access to make an online payments toward criminal case obligations and provided by the Judiciary of Guam as a public service.</a:t>
            </a:r>
          </a:p>
          <a:p>
            <a:endParaRPr lang="en-US" sz="2000" dirty="0" smtClean="0">
              <a:latin typeface="Century Gothic" panose="020B0502020202020204" pitchFamily="34" charset="0"/>
            </a:endParaRPr>
          </a:p>
          <a:p>
            <a:r>
              <a:rPr lang="en-US" sz="2000" dirty="0">
                <a:latin typeface="Century Gothic" panose="020B0502020202020204" pitchFamily="34" charset="0"/>
              </a:rPr>
              <a:t>You are able to pay the following criminal case obligations listed below:  </a:t>
            </a:r>
          </a:p>
          <a:p>
            <a:r>
              <a:rPr lang="en-US" sz="2000" dirty="0" smtClean="0">
                <a:latin typeface="Century Gothic" panose="020B0502020202020204" pitchFamily="34" charset="0"/>
              </a:rPr>
              <a:t>	Criminal </a:t>
            </a:r>
            <a:r>
              <a:rPr lang="en-US" sz="2000" dirty="0">
                <a:latin typeface="Century Gothic" panose="020B0502020202020204" pitchFamily="34" charset="0"/>
              </a:rPr>
              <a:t>Fines</a:t>
            </a:r>
          </a:p>
          <a:p>
            <a:r>
              <a:rPr lang="en-US" sz="2000" dirty="0" smtClean="0">
                <a:latin typeface="Century Gothic" panose="020B0502020202020204" pitchFamily="34" charset="0"/>
              </a:rPr>
              <a:t>	Restitution</a:t>
            </a:r>
            <a:endParaRPr lang="en-US" sz="2000" dirty="0">
              <a:latin typeface="Century Gothic" panose="020B0502020202020204" pitchFamily="34" charset="0"/>
            </a:endParaRPr>
          </a:p>
          <a:p>
            <a:r>
              <a:rPr lang="en-US" sz="2000" dirty="0" smtClean="0">
                <a:latin typeface="Century Gothic" panose="020B0502020202020204" pitchFamily="34" charset="0"/>
              </a:rPr>
              <a:t>	Court </a:t>
            </a:r>
            <a:r>
              <a:rPr lang="en-US" sz="2000" dirty="0">
                <a:latin typeface="Century Gothic" panose="020B0502020202020204" pitchFamily="34" charset="0"/>
              </a:rPr>
              <a:t>Costs</a:t>
            </a:r>
          </a:p>
          <a:p>
            <a:r>
              <a:rPr lang="en-US" sz="2000" dirty="0" smtClean="0">
                <a:latin typeface="Century Gothic" panose="020B0502020202020204" pitchFamily="34" charset="0"/>
              </a:rPr>
              <a:t>	Alcohol </a:t>
            </a:r>
            <a:r>
              <a:rPr lang="en-US" sz="2000" dirty="0">
                <a:latin typeface="Century Gothic" panose="020B0502020202020204" pitchFamily="34" charset="0"/>
              </a:rPr>
              <a:t>Education Program Fee</a:t>
            </a:r>
          </a:p>
          <a:p>
            <a:r>
              <a:rPr lang="en-US" sz="2000" dirty="0" smtClean="0">
                <a:latin typeface="Century Gothic" panose="020B0502020202020204" pitchFamily="34" charset="0"/>
              </a:rPr>
              <a:t>	Occupational </a:t>
            </a:r>
            <a:r>
              <a:rPr lang="en-US" sz="2000" dirty="0">
                <a:latin typeface="Century Gothic" panose="020B0502020202020204" pitchFamily="34" charset="0"/>
              </a:rPr>
              <a:t>Driving Privilege Fee </a:t>
            </a:r>
          </a:p>
          <a:p>
            <a:r>
              <a:rPr lang="en-US" sz="2000" dirty="0" smtClean="0">
                <a:latin typeface="Century Gothic" panose="020B0502020202020204" pitchFamily="34" charset="0"/>
              </a:rPr>
              <a:t>	Domestic </a:t>
            </a:r>
            <a:r>
              <a:rPr lang="en-US" sz="2000" dirty="0">
                <a:latin typeface="Century Gothic" panose="020B0502020202020204" pitchFamily="34" charset="0"/>
              </a:rPr>
              <a:t>Abuse Program Fee</a:t>
            </a:r>
          </a:p>
          <a:p>
            <a:r>
              <a:rPr lang="en-US" sz="2000" dirty="0" smtClean="0">
                <a:latin typeface="Century Gothic" panose="020B0502020202020204" pitchFamily="34" charset="0"/>
              </a:rPr>
              <a:t>	Anger </a:t>
            </a:r>
            <a:r>
              <a:rPr lang="en-US" sz="2000" dirty="0">
                <a:latin typeface="Century Gothic" panose="020B0502020202020204" pitchFamily="34" charset="0"/>
              </a:rPr>
              <a:t>and Stress Management Program Fee</a:t>
            </a:r>
          </a:p>
          <a:p>
            <a:r>
              <a:rPr lang="en-US" sz="2000" dirty="0" smtClean="0">
                <a:latin typeface="Century Gothic" panose="020B0502020202020204" pitchFamily="34" charset="0"/>
              </a:rPr>
              <a:t>	Individual </a:t>
            </a:r>
            <a:r>
              <a:rPr lang="en-US" sz="2000" dirty="0">
                <a:latin typeface="Century Gothic" panose="020B0502020202020204" pitchFamily="34" charset="0"/>
              </a:rPr>
              <a:t>Counseling Program Fee for Family </a:t>
            </a:r>
            <a:r>
              <a:rPr lang="en-US" sz="2000" dirty="0" smtClean="0">
                <a:latin typeface="Century Gothic" panose="020B0502020202020204" pitchFamily="34" charset="0"/>
              </a:rPr>
              <a:t>	Violence</a:t>
            </a:r>
            <a:endParaRPr lang="en-US" sz="2000" dirty="0">
              <a:latin typeface="Century Gothic" panose="020B0502020202020204" pitchFamily="34" charset="0"/>
            </a:endParaRPr>
          </a:p>
          <a:p>
            <a:r>
              <a:rPr lang="en-US" sz="2000" dirty="0" smtClean="0">
                <a:latin typeface="Century Gothic" panose="020B0502020202020204" pitchFamily="34" charset="0"/>
              </a:rPr>
              <a:t>	Psychological </a:t>
            </a:r>
            <a:r>
              <a:rPr lang="en-US" sz="2000" dirty="0">
                <a:latin typeface="Century Gothic" panose="020B0502020202020204" pitchFamily="34" charset="0"/>
              </a:rPr>
              <a:t>Evaluation Program Fee for Family </a:t>
            </a:r>
            <a:r>
              <a:rPr lang="en-US" sz="2000" dirty="0" smtClean="0">
                <a:latin typeface="Century Gothic" panose="020B0502020202020204" pitchFamily="34" charset="0"/>
              </a:rPr>
              <a:t>	Violence</a:t>
            </a:r>
            <a:endParaRPr lang="en-US" sz="2000" dirty="0">
              <a:latin typeface="Century Gothic" panose="020B0502020202020204" pitchFamily="34" charset="0"/>
            </a:endParaRPr>
          </a:p>
          <a:p>
            <a:r>
              <a:rPr lang="en-US" sz="2000" dirty="0" smtClean="0">
                <a:latin typeface="Century Gothic" panose="020B0502020202020204" pitchFamily="34" charset="0"/>
              </a:rPr>
              <a:t>	Theft </a:t>
            </a:r>
            <a:r>
              <a:rPr lang="en-US" sz="2000" dirty="0">
                <a:latin typeface="Century Gothic" panose="020B0502020202020204" pitchFamily="34" charset="0"/>
              </a:rPr>
              <a:t>and Burglary Prevention Program Fee</a:t>
            </a:r>
          </a:p>
          <a:p>
            <a:endParaRPr lang="en-US" sz="2400" dirty="0" smtClean="0">
              <a:latin typeface="Century Gothic" panose="020B0502020202020204" pitchFamily="34" charset="0"/>
            </a:endParaRPr>
          </a:p>
          <a:p>
            <a:endParaRPr lang="en-US" sz="2400" dirty="0">
              <a:latin typeface="Century Gothic" panose="020B0502020202020204" pitchFamily="34" charset="0"/>
            </a:endParaRPr>
          </a:p>
          <a:p>
            <a:endParaRPr lang="en-US" sz="2400" dirty="0" smtClean="0">
              <a:latin typeface="Century Gothic" panose="020B0502020202020204" pitchFamily="34" charset="0"/>
            </a:endParaRPr>
          </a:p>
          <a:p>
            <a:pPr lvl="1"/>
            <a:endParaRPr lang="en-US" dirty="0"/>
          </a:p>
        </p:txBody>
      </p:sp>
    </p:spTree>
    <p:custDataLst>
      <p:tags r:id="rId1"/>
    </p:custDataLst>
    <p:extLst>
      <p:ext uri="{BB962C8B-B14F-4D97-AF65-F5344CB8AC3E}">
        <p14:creationId xmlns:p14="http://schemas.microsoft.com/office/powerpoint/2010/main" val="738421152"/>
      </p:ext>
    </p:extLst>
  </p:cSld>
  <p:clrMapOvr>
    <a:masterClrMapping/>
  </p:clrMapOvr>
  <p:transition advTm="12438">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2" name="TextBox 1"/>
          <p:cNvSpPr txBox="1"/>
          <p:nvPr/>
        </p:nvSpPr>
        <p:spPr>
          <a:xfrm>
            <a:off x="1447800" y="228600"/>
            <a:ext cx="7543800" cy="646331"/>
          </a:xfrm>
          <a:prstGeom prst="rect">
            <a:avLst/>
          </a:prstGeom>
          <a:noFill/>
        </p:spPr>
        <p:txBody>
          <a:bodyPr wrap="square" rtlCol="0">
            <a:spAutoFit/>
          </a:bodyPr>
          <a:lstStyle/>
          <a:p>
            <a:pPr algn="ctr"/>
            <a:r>
              <a:rPr lang="en-US" sz="3600" b="1" dirty="0">
                <a:solidFill>
                  <a:srgbClr val="002060"/>
                </a:solidFill>
                <a:latin typeface="Century Gothic" panose="020B0502020202020204" pitchFamily="34" charset="0"/>
              </a:rPr>
              <a:t>Probation </a:t>
            </a:r>
            <a:r>
              <a:rPr lang="en-US" sz="3600" b="1" dirty="0" smtClean="0">
                <a:solidFill>
                  <a:srgbClr val="002060"/>
                </a:solidFill>
                <a:latin typeface="Century Gothic" panose="020B0502020202020204" pitchFamily="34" charset="0"/>
              </a:rPr>
              <a:t>Services (Cont’d)</a:t>
            </a:r>
            <a:endParaRPr lang="en-US" sz="3600" b="1" dirty="0">
              <a:solidFill>
                <a:srgbClr val="002060"/>
              </a:solidFill>
              <a:latin typeface="Century Gothic" panose="020B0502020202020204" pitchFamily="34" charset="0"/>
            </a:endParaRPr>
          </a:p>
        </p:txBody>
      </p:sp>
      <p:sp>
        <p:nvSpPr>
          <p:cNvPr id="3" name="TextBox 2"/>
          <p:cNvSpPr txBox="1"/>
          <p:nvPr/>
        </p:nvSpPr>
        <p:spPr>
          <a:xfrm>
            <a:off x="1524000" y="948690"/>
            <a:ext cx="7391400" cy="5170646"/>
          </a:xfrm>
          <a:prstGeom prst="rect">
            <a:avLst/>
          </a:prstGeom>
          <a:noFill/>
        </p:spPr>
        <p:txBody>
          <a:bodyPr wrap="square" rtlCol="0">
            <a:spAutoFit/>
          </a:bodyPr>
          <a:lstStyle/>
          <a:p>
            <a:r>
              <a:rPr lang="en-US" sz="2400" dirty="0">
                <a:latin typeface="Century Gothic" panose="020B0502020202020204" pitchFamily="34" charset="0"/>
              </a:rPr>
              <a:t>For more information check the Judiciary’s website</a:t>
            </a:r>
            <a:r>
              <a:rPr lang="en-US" sz="2400" dirty="0" smtClean="0">
                <a:latin typeface="Century Gothic" panose="020B0502020202020204" pitchFamily="34" charset="0"/>
              </a:rPr>
              <a:t>.</a:t>
            </a:r>
          </a:p>
          <a:p>
            <a:endParaRPr lang="en-US" sz="2400" dirty="0">
              <a:latin typeface="Century Gothic" panose="020B0502020202020204" pitchFamily="34" charset="0"/>
            </a:endParaRPr>
          </a:p>
          <a:p>
            <a:pPr algn="ctr"/>
            <a:r>
              <a:rPr lang="en-US" sz="2400" dirty="0">
                <a:latin typeface="Century Gothic" panose="020B0502020202020204" pitchFamily="34" charset="0"/>
                <a:hlinkClick r:id="rId5"/>
              </a:rPr>
              <a:t>http://</a:t>
            </a:r>
            <a:r>
              <a:rPr lang="en-US" sz="2400" dirty="0" smtClean="0">
                <a:latin typeface="Century Gothic" panose="020B0502020202020204" pitchFamily="34" charset="0"/>
                <a:hlinkClick r:id="rId5"/>
              </a:rPr>
              <a:t>www.guamcourts.org/index.html</a:t>
            </a:r>
            <a:r>
              <a:rPr lang="en-US" sz="2400" dirty="0" smtClean="0">
                <a:latin typeface="Century Gothic" panose="020B0502020202020204" pitchFamily="34" charset="0"/>
              </a:rPr>
              <a:t> </a:t>
            </a:r>
          </a:p>
          <a:p>
            <a:endParaRPr lang="en-US" sz="2400" dirty="0">
              <a:latin typeface="Century Gothic" panose="020B0502020202020204" pitchFamily="34" charset="0"/>
            </a:endParaRPr>
          </a:p>
          <a:p>
            <a:r>
              <a:rPr lang="en-US" sz="2400" i="1" dirty="0" smtClean="0">
                <a:latin typeface="Century Gothic" panose="020B0502020202020204" pitchFamily="34" charset="0"/>
              </a:rPr>
              <a:t>Note: A </a:t>
            </a:r>
            <a:r>
              <a:rPr lang="en-US" sz="2400" i="1" dirty="0">
                <a:latin typeface="Century Gothic" panose="020B0502020202020204" pitchFamily="34" charset="0"/>
              </a:rPr>
              <a:t>convenience fee of 3.10% will be charged to the total amount owed.  The Judiciary of Guam reserves the right to change or discontinue, temporarily or permanently, the online payment service including fees at any time without notice. </a:t>
            </a:r>
            <a:r>
              <a:rPr lang="en-US" sz="2400" b="1" dirty="0">
                <a:latin typeface="Century Gothic" panose="020B0502020202020204" pitchFamily="34" charset="0"/>
              </a:rPr>
              <a:t> </a:t>
            </a:r>
            <a:endParaRPr lang="en-US" sz="2400" b="1" dirty="0" smtClean="0">
              <a:latin typeface="Century Gothic" panose="020B0502020202020204" pitchFamily="34" charset="0"/>
            </a:endParaRPr>
          </a:p>
          <a:p>
            <a:endParaRPr lang="en-US" sz="2400" dirty="0">
              <a:latin typeface="Century Gothic" panose="020B0502020202020204" pitchFamily="34" charset="0"/>
            </a:endParaRPr>
          </a:p>
          <a:p>
            <a:endParaRPr lang="en-US" sz="2400" dirty="0" smtClean="0">
              <a:latin typeface="Century Gothic" panose="020B0502020202020204" pitchFamily="34" charset="0"/>
            </a:endParaRPr>
          </a:p>
          <a:p>
            <a:pPr lvl="1"/>
            <a:endParaRPr lang="en-US" dirty="0"/>
          </a:p>
        </p:txBody>
      </p:sp>
    </p:spTree>
    <p:custDataLst>
      <p:tags r:id="rId1"/>
    </p:custDataLst>
    <p:extLst>
      <p:ext uri="{BB962C8B-B14F-4D97-AF65-F5344CB8AC3E}">
        <p14:creationId xmlns:p14="http://schemas.microsoft.com/office/powerpoint/2010/main" val="1141533397"/>
      </p:ext>
    </p:extLst>
  </p:cSld>
  <p:clrMapOvr>
    <a:masterClrMapping/>
  </p:clrMapOvr>
  <p:transition advTm="12438">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2" name="TextBox 1"/>
          <p:cNvSpPr txBox="1"/>
          <p:nvPr/>
        </p:nvSpPr>
        <p:spPr>
          <a:xfrm>
            <a:off x="1447800" y="228600"/>
            <a:ext cx="5229225" cy="646331"/>
          </a:xfrm>
          <a:prstGeom prst="rect">
            <a:avLst/>
          </a:prstGeom>
          <a:noFill/>
        </p:spPr>
        <p:txBody>
          <a:bodyPr wrap="square" rtlCol="0">
            <a:spAutoFit/>
          </a:bodyPr>
          <a:lstStyle/>
          <a:p>
            <a:pPr algn="ctr"/>
            <a:r>
              <a:rPr lang="en-US" sz="3600" b="1" dirty="0">
                <a:solidFill>
                  <a:srgbClr val="002060"/>
                </a:solidFill>
                <a:latin typeface="Century Gothic" panose="020B0502020202020204" pitchFamily="34" charset="0"/>
              </a:rPr>
              <a:t>Special Process Server</a:t>
            </a:r>
          </a:p>
        </p:txBody>
      </p:sp>
      <p:sp>
        <p:nvSpPr>
          <p:cNvPr id="3" name="TextBox 2"/>
          <p:cNvSpPr txBox="1"/>
          <p:nvPr/>
        </p:nvSpPr>
        <p:spPr>
          <a:xfrm>
            <a:off x="1524000" y="1524000"/>
            <a:ext cx="7391400" cy="5170646"/>
          </a:xfrm>
          <a:prstGeom prst="rect">
            <a:avLst/>
          </a:prstGeom>
          <a:noFill/>
        </p:spPr>
        <p:txBody>
          <a:bodyPr wrap="square" rtlCol="0">
            <a:spAutoFit/>
          </a:bodyPr>
          <a:lstStyle/>
          <a:p>
            <a:pPr marL="342900" indent="-342900">
              <a:buFont typeface="Arial" pitchFamily="34" charset="0"/>
              <a:buChar char="•"/>
            </a:pPr>
            <a:r>
              <a:rPr lang="en-US" sz="2400" dirty="0" smtClean="0">
                <a:latin typeface="Century Gothic" panose="020B0502020202020204" pitchFamily="34" charset="0"/>
              </a:rPr>
              <a:t>This site allows access to pay application fee or renewal fee of $50.00 online and is provided by the Judiciary of Guam.  </a:t>
            </a:r>
          </a:p>
          <a:p>
            <a:endParaRPr lang="en-US" sz="2400" dirty="0">
              <a:latin typeface="Century Gothic" panose="020B0502020202020204" pitchFamily="34" charset="0"/>
            </a:endParaRPr>
          </a:p>
          <a:p>
            <a:pPr algn="ctr"/>
            <a:r>
              <a:rPr lang="en-US" sz="2400" dirty="0">
                <a:latin typeface="Century Gothic" panose="020B0502020202020204" pitchFamily="34" charset="0"/>
                <a:hlinkClick r:id="rId5"/>
              </a:rPr>
              <a:t>http://</a:t>
            </a:r>
            <a:r>
              <a:rPr lang="en-US" sz="2400" dirty="0" smtClean="0">
                <a:latin typeface="Century Gothic" panose="020B0502020202020204" pitchFamily="34" charset="0"/>
                <a:hlinkClick r:id="rId5"/>
              </a:rPr>
              <a:t>www.guamcourts.org/index.html</a:t>
            </a:r>
            <a:r>
              <a:rPr lang="en-US" sz="2400" dirty="0" smtClean="0">
                <a:latin typeface="Century Gothic" panose="020B0502020202020204" pitchFamily="34" charset="0"/>
              </a:rPr>
              <a:t> </a:t>
            </a:r>
          </a:p>
          <a:p>
            <a:pPr algn="ctr"/>
            <a:endParaRPr lang="en-US" sz="2400" dirty="0">
              <a:latin typeface="Century Gothic" panose="020B0502020202020204" pitchFamily="34" charset="0"/>
            </a:endParaRPr>
          </a:p>
          <a:p>
            <a:r>
              <a:rPr lang="en-US" sz="2400" i="1" dirty="0" smtClean="0">
                <a:latin typeface="Century Gothic" panose="020B0502020202020204" pitchFamily="34" charset="0"/>
              </a:rPr>
              <a:t>Note:  A </a:t>
            </a:r>
            <a:r>
              <a:rPr lang="en-US" sz="2400" i="1" dirty="0">
                <a:latin typeface="Century Gothic" panose="020B0502020202020204" pitchFamily="34" charset="0"/>
              </a:rPr>
              <a:t>convenience fee of 3.10% will be charged to the total amount owed.  The Judiciary of Guam reserves the right to change or discontinue, temporarily or permanently, the online payment service including fees at any time without notice.</a:t>
            </a:r>
            <a:endParaRPr lang="en-US" sz="2400" i="1" dirty="0" smtClean="0">
              <a:latin typeface="Century Gothic" panose="020B0502020202020204" pitchFamily="34" charset="0"/>
            </a:endParaRPr>
          </a:p>
          <a:p>
            <a:endParaRPr lang="en-US" sz="2400" dirty="0" smtClean="0">
              <a:latin typeface="Century Gothic" panose="020B0502020202020204" pitchFamily="34" charset="0"/>
            </a:endParaRPr>
          </a:p>
          <a:p>
            <a:pPr lvl="1"/>
            <a:endParaRPr lang="en-US" dirty="0"/>
          </a:p>
        </p:txBody>
      </p:sp>
      <p:pic>
        <p:nvPicPr>
          <p:cNvPr id="1026" name="Picture 2" descr="C:\Users\toshiba1\Desktop\Process Server.jpg"/>
          <p:cNvPicPr>
            <a:picLocks noChangeAspect="1" noChangeArrowheads="1"/>
          </p:cNvPicPr>
          <p:nvPr/>
        </p:nvPicPr>
        <p:blipFill rotWithShape="1">
          <a:blip r:embed="rId6">
            <a:extLst>
              <a:ext uri="{BEBA8EAE-BF5A-486C-A8C5-ECC9F3942E4B}">
                <a14:imgProps xmlns:a14="http://schemas.microsoft.com/office/drawing/2010/main">
                  <a14:imgLayer r:embed="rId7">
                    <a14:imgEffect>
                      <a14:artisticCrisscrossEtching/>
                    </a14:imgEffect>
                  </a14:imgLayer>
                </a14:imgProps>
              </a:ext>
              <a:ext uri="{28A0092B-C50C-407E-A947-70E740481C1C}">
                <a14:useLocalDpi xmlns:a14="http://schemas.microsoft.com/office/drawing/2010/main" val="0"/>
              </a:ext>
            </a:extLst>
          </a:blip>
          <a:srcRect t="12874" b="13738"/>
          <a:stretch/>
        </p:blipFill>
        <p:spPr bwMode="auto">
          <a:xfrm>
            <a:off x="6677025" y="0"/>
            <a:ext cx="2466975" cy="15240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469765091"/>
      </p:ext>
    </p:extLst>
  </p:cSld>
  <p:clrMapOvr>
    <a:masterClrMapping/>
  </p:clrMapOvr>
  <p:transition advTm="12438">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52800" y="297171"/>
            <a:ext cx="3733800" cy="55176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2" name="TextBox 1"/>
          <p:cNvSpPr txBox="1"/>
          <p:nvPr/>
        </p:nvSpPr>
        <p:spPr>
          <a:xfrm>
            <a:off x="1387928" y="288214"/>
            <a:ext cx="7543800" cy="830997"/>
          </a:xfrm>
          <a:prstGeom prst="rect">
            <a:avLst/>
          </a:prstGeom>
          <a:noFill/>
        </p:spPr>
        <p:txBody>
          <a:bodyPr wrap="square" rtlCol="0">
            <a:spAutoFit/>
          </a:bodyPr>
          <a:lstStyle/>
          <a:p>
            <a:pPr algn="ctr"/>
            <a:r>
              <a:rPr lang="en-US" sz="2400" b="1" dirty="0" smtClean="0">
                <a:latin typeface="Century Gothic" panose="020B0502020202020204" pitchFamily="34" charset="0"/>
              </a:rPr>
              <a:t>Court Services Question and Answer</a:t>
            </a:r>
          </a:p>
          <a:p>
            <a:pPr algn="ctr"/>
            <a:endParaRPr lang="en-US" sz="2400" b="1" dirty="0">
              <a:latin typeface="Century Gothic" panose="020B0502020202020204" pitchFamily="34" charset="0"/>
            </a:endParaRPr>
          </a:p>
        </p:txBody>
      </p:sp>
      <p:sp>
        <p:nvSpPr>
          <p:cNvPr id="4" name="TextBox 3"/>
          <p:cNvSpPr txBox="1"/>
          <p:nvPr/>
        </p:nvSpPr>
        <p:spPr>
          <a:xfrm>
            <a:off x="1306286" y="962561"/>
            <a:ext cx="7848600" cy="1323439"/>
          </a:xfrm>
          <a:prstGeom prst="rect">
            <a:avLst/>
          </a:prstGeom>
          <a:noFill/>
        </p:spPr>
        <p:txBody>
          <a:bodyPr wrap="square" rtlCol="0">
            <a:spAutoFit/>
          </a:bodyPr>
          <a:lstStyle/>
          <a:p>
            <a:r>
              <a:rPr lang="en-US" sz="2000" b="1" dirty="0" smtClean="0">
                <a:latin typeface="Century Gothic" pitchFamily="34" charset="0"/>
              </a:rPr>
              <a:t>Activity 1</a:t>
            </a:r>
          </a:p>
          <a:p>
            <a:r>
              <a:rPr lang="en-US" sz="2000" b="1" dirty="0" smtClean="0">
                <a:latin typeface="Century Gothic" pitchFamily="34" charset="0"/>
              </a:rPr>
              <a:t>Directions: </a:t>
            </a:r>
            <a:r>
              <a:rPr lang="en-US" sz="2000" dirty="0">
                <a:latin typeface="Century Gothic" pitchFamily="34" charset="0"/>
              </a:rPr>
              <a:t>R</a:t>
            </a:r>
            <a:r>
              <a:rPr lang="en-US" sz="2000" dirty="0" smtClean="0">
                <a:latin typeface="Century Gothic" pitchFamily="34" charset="0"/>
              </a:rPr>
              <a:t>ead the following statement and write the correct answer.</a:t>
            </a:r>
            <a:endParaRPr lang="en-US" sz="2000" b="1" dirty="0">
              <a:latin typeface="Century Gothic" pitchFamily="34" charset="0"/>
            </a:endParaRPr>
          </a:p>
          <a:p>
            <a:endParaRPr lang="en-US" sz="2000" dirty="0"/>
          </a:p>
        </p:txBody>
      </p:sp>
      <p:sp>
        <p:nvSpPr>
          <p:cNvPr id="5" name="TextBox 4"/>
          <p:cNvSpPr txBox="1"/>
          <p:nvPr/>
        </p:nvSpPr>
        <p:spPr>
          <a:xfrm>
            <a:off x="1502228" y="2057400"/>
            <a:ext cx="7429500" cy="4524315"/>
          </a:xfrm>
          <a:prstGeom prst="rect">
            <a:avLst/>
          </a:prstGeom>
          <a:noFill/>
        </p:spPr>
        <p:txBody>
          <a:bodyPr wrap="square" rtlCol="0">
            <a:spAutoFit/>
          </a:bodyPr>
          <a:lstStyle/>
          <a:p>
            <a:pPr marL="342900" indent="-342900">
              <a:buAutoNum type="arabicPeriod"/>
            </a:pPr>
            <a:r>
              <a:rPr lang="en-US" sz="1600" dirty="0" smtClean="0">
                <a:latin typeface="Century Gothic" pitchFamily="34" charset="0"/>
              </a:rPr>
              <a:t>List 3 services provided Judiciary of Guam on line?</a:t>
            </a:r>
          </a:p>
          <a:p>
            <a:r>
              <a:rPr lang="en-US" sz="1600" dirty="0" smtClean="0">
                <a:latin typeface="Century Gothic" pitchFamily="34" charset="0"/>
              </a:rPr>
              <a:t>      1.</a:t>
            </a:r>
          </a:p>
          <a:p>
            <a:r>
              <a:rPr lang="en-US" sz="1600" dirty="0">
                <a:latin typeface="Century Gothic" pitchFamily="34" charset="0"/>
              </a:rPr>
              <a:t> </a:t>
            </a:r>
            <a:r>
              <a:rPr lang="en-US" sz="1600" dirty="0" smtClean="0">
                <a:latin typeface="Century Gothic" pitchFamily="34" charset="0"/>
              </a:rPr>
              <a:t>     2.</a:t>
            </a:r>
          </a:p>
          <a:p>
            <a:r>
              <a:rPr lang="en-US" sz="1600" dirty="0">
                <a:latin typeface="Century Gothic" pitchFamily="34" charset="0"/>
              </a:rPr>
              <a:t> </a:t>
            </a:r>
            <a:r>
              <a:rPr lang="en-US" sz="1600" dirty="0" smtClean="0">
                <a:latin typeface="Century Gothic" pitchFamily="34" charset="0"/>
              </a:rPr>
              <a:t>     3. </a:t>
            </a:r>
          </a:p>
          <a:p>
            <a:endParaRPr lang="en-US" sz="1600" dirty="0">
              <a:latin typeface="Century Gothic" pitchFamily="34" charset="0"/>
            </a:endParaRPr>
          </a:p>
          <a:p>
            <a:pPr marL="342900" indent="-342900">
              <a:buAutoNum type="arabicPeriod" startAt="2"/>
            </a:pPr>
            <a:r>
              <a:rPr lang="en-US" sz="1600" dirty="0" smtClean="0">
                <a:latin typeface="Century Gothic" pitchFamily="34" charset="0"/>
              </a:rPr>
              <a:t>What is Electronic Filing?</a:t>
            </a:r>
          </a:p>
          <a:p>
            <a:endParaRPr lang="en-US" sz="1600" dirty="0">
              <a:latin typeface="Century Gothic" pitchFamily="34" charset="0"/>
            </a:endParaRPr>
          </a:p>
          <a:p>
            <a:endParaRPr lang="en-US" sz="1600" dirty="0" smtClean="0">
              <a:latin typeface="Century Gothic" pitchFamily="34" charset="0"/>
            </a:endParaRPr>
          </a:p>
          <a:p>
            <a:pPr marL="342900" indent="-342900">
              <a:buAutoNum type="arabicPeriod" startAt="3"/>
            </a:pPr>
            <a:r>
              <a:rPr lang="en-US" sz="1600" dirty="0" smtClean="0">
                <a:latin typeface="Century Gothic" pitchFamily="34" charset="0"/>
              </a:rPr>
              <a:t>List 5 criminal case obligations that you are able to pay under Probation Services.</a:t>
            </a:r>
          </a:p>
          <a:p>
            <a:r>
              <a:rPr lang="en-US" sz="1600" dirty="0">
                <a:latin typeface="Century Gothic" pitchFamily="34" charset="0"/>
              </a:rPr>
              <a:t> </a:t>
            </a:r>
            <a:r>
              <a:rPr lang="en-US" sz="1600" dirty="0" smtClean="0">
                <a:latin typeface="Century Gothic" pitchFamily="34" charset="0"/>
              </a:rPr>
              <a:t>    1.                                                        4.</a:t>
            </a:r>
          </a:p>
          <a:p>
            <a:r>
              <a:rPr lang="en-US" sz="1600" dirty="0">
                <a:latin typeface="Century Gothic" pitchFamily="34" charset="0"/>
              </a:rPr>
              <a:t> </a:t>
            </a:r>
            <a:r>
              <a:rPr lang="en-US" sz="1600" dirty="0" smtClean="0">
                <a:latin typeface="Century Gothic" pitchFamily="34" charset="0"/>
              </a:rPr>
              <a:t>    2.                                                        5.</a:t>
            </a:r>
          </a:p>
          <a:p>
            <a:r>
              <a:rPr lang="en-US" sz="1600" dirty="0">
                <a:latin typeface="Century Gothic" pitchFamily="34" charset="0"/>
              </a:rPr>
              <a:t> </a:t>
            </a:r>
            <a:r>
              <a:rPr lang="en-US" sz="1600" dirty="0" smtClean="0">
                <a:latin typeface="Century Gothic" pitchFamily="34" charset="0"/>
              </a:rPr>
              <a:t>    3.</a:t>
            </a:r>
          </a:p>
          <a:p>
            <a:endParaRPr lang="en-US" sz="1600" dirty="0">
              <a:latin typeface="Century Gothic" pitchFamily="34" charset="0"/>
            </a:endParaRPr>
          </a:p>
          <a:p>
            <a:pPr marL="342900" indent="-342900">
              <a:buAutoNum type="arabicPeriod" startAt="4"/>
            </a:pPr>
            <a:r>
              <a:rPr lang="en-US" sz="1600" dirty="0" smtClean="0">
                <a:latin typeface="Century Gothic" pitchFamily="34" charset="0"/>
              </a:rPr>
              <a:t>What does ADA stands for?</a:t>
            </a:r>
          </a:p>
          <a:p>
            <a:pPr marL="342900" indent="-342900">
              <a:buAutoNum type="arabicPeriod" startAt="4"/>
            </a:pPr>
            <a:endParaRPr lang="en-US" sz="1600" dirty="0" smtClean="0">
              <a:latin typeface="Century Gothic" pitchFamily="34" charset="0"/>
            </a:endParaRPr>
          </a:p>
          <a:p>
            <a:endParaRPr lang="en-US" sz="1600" dirty="0">
              <a:latin typeface="Century Gothic" pitchFamily="34" charset="0"/>
            </a:endParaRPr>
          </a:p>
          <a:p>
            <a:r>
              <a:rPr lang="en-US" sz="1600" dirty="0" smtClean="0">
                <a:latin typeface="Century Gothic" pitchFamily="34" charset="0"/>
              </a:rPr>
              <a:t>5.  Who is contacted to know the traffic citation number?</a:t>
            </a:r>
          </a:p>
        </p:txBody>
      </p:sp>
      <p:pic>
        <p:nvPicPr>
          <p:cNvPr id="7" name="Picture 6" descr="C:\Users\toshiba1\Desktop\on line.jpg"/>
          <p:cNvPicPr>
            <a:picLocks noChangeAspect="1" noChangeArrowheads="1"/>
          </p:cNvPicPr>
          <p:nvPr/>
        </p:nvPicPr>
        <p:blipFill rotWithShape="1">
          <a:blip r:embed="rId5">
            <a:extLst>
              <a:ext uri="{28A0092B-C50C-407E-A947-70E740481C1C}">
                <a14:useLocalDpi xmlns:a14="http://schemas.microsoft.com/office/drawing/2010/main" val="0"/>
              </a:ext>
            </a:extLst>
          </a:blip>
          <a:srcRect t="13579"/>
          <a:stretch/>
        </p:blipFill>
        <p:spPr bwMode="auto">
          <a:xfrm>
            <a:off x="7380514" y="5214257"/>
            <a:ext cx="1752600" cy="1643743"/>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492712566"/>
      </p:ext>
    </p:extLst>
  </p:cSld>
  <p:clrMapOvr>
    <a:masterClrMapping/>
  </p:clrMapOvr>
  <p:transition advTm="12438">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Documents and Settings\UMAR\My Documents\My Pictures\img_bg.jpg"/>
          <p:cNvPicPr>
            <a:picLocks noChangeAspect="1" noChangeArrowheads="1"/>
          </p:cNvPicPr>
          <p:nvPr/>
        </p:nvPicPr>
        <p:blipFill>
          <a:blip r:embed="rId3" cstate="print"/>
          <a:srcRect/>
          <a:stretch>
            <a:fillRect/>
          </a:stretch>
        </p:blipFill>
        <p:spPr bwMode="auto">
          <a:xfrm>
            <a:off x="1" y="0"/>
            <a:ext cx="1295399" cy="6858000"/>
          </a:xfrm>
          <a:prstGeom prst="rect">
            <a:avLst/>
          </a:prstGeom>
          <a:noFill/>
          <a:ln w="9525">
            <a:noFill/>
            <a:miter lim="800000"/>
            <a:headEnd/>
            <a:tailEnd/>
          </a:ln>
        </p:spPr>
      </p:pic>
      <p:sp>
        <p:nvSpPr>
          <p:cNvPr id="7" name="Rectangle 6"/>
          <p:cNvSpPr/>
          <p:nvPr/>
        </p:nvSpPr>
        <p:spPr>
          <a:xfrm>
            <a:off x="1600200" y="2057400"/>
            <a:ext cx="7239000" cy="4370427"/>
          </a:xfrm>
          <a:prstGeom prst="rect">
            <a:avLst/>
          </a:prstGeom>
        </p:spPr>
        <p:txBody>
          <a:bodyPr wrap="square">
            <a:spAutoFit/>
          </a:bodyPr>
          <a:lstStyle/>
          <a:p>
            <a:pPr algn="ctr" fontAlgn="auto">
              <a:spcBef>
                <a:spcPts val="0"/>
              </a:spcBef>
              <a:spcAft>
                <a:spcPts val="0"/>
              </a:spcAft>
              <a:defRPr/>
            </a:pPr>
            <a:r>
              <a:rPr lang="en-US" sz="8000" b="1" dirty="0" smtClean="0">
                <a:solidFill>
                  <a:srgbClr val="002060"/>
                </a:solidFill>
                <a:effectLst>
                  <a:outerShdw blurRad="38100" dist="38100" dir="2700000" algn="tl">
                    <a:srgbClr val="000000">
                      <a:alpha val="43137"/>
                    </a:srgbClr>
                  </a:outerShdw>
                </a:effectLst>
                <a:latin typeface="Century Gothic" pitchFamily="34" charset="0"/>
              </a:rPr>
              <a:t>Court Services</a:t>
            </a:r>
          </a:p>
          <a:p>
            <a:pPr algn="ctr" fontAlgn="auto">
              <a:spcBef>
                <a:spcPts val="0"/>
              </a:spcBef>
              <a:spcAft>
                <a:spcPts val="0"/>
              </a:spcAft>
              <a:defRPr/>
            </a:pPr>
            <a:r>
              <a:rPr lang="en-US" sz="7200" b="1" dirty="0" smtClean="0">
                <a:solidFill>
                  <a:srgbClr val="002060"/>
                </a:solidFill>
                <a:effectLst>
                  <a:outerShdw blurRad="38100" dist="38100" dir="2700000" algn="tl">
                    <a:srgbClr val="000000">
                      <a:alpha val="43137"/>
                    </a:srgbClr>
                  </a:outerShdw>
                </a:effectLst>
                <a:latin typeface="Century Gothic" pitchFamily="34" charset="0"/>
              </a:rPr>
              <a:t>(Within the Judiciary)</a:t>
            </a:r>
            <a:endParaRPr lang="en-US" sz="7200" b="1" dirty="0">
              <a:solidFill>
                <a:srgbClr val="00206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p:txBody>
      </p:sp>
      <p:sp>
        <p:nvSpPr>
          <p:cNvPr id="4" name="Rectangle 3"/>
          <p:cNvSpPr/>
          <p:nvPr/>
        </p:nvSpPr>
        <p:spPr>
          <a:xfrm>
            <a:off x="2438400" y="2667000"/>
            <a:ext cx="6096000" cy="1785104"/>
          </a:xfrm>
          <a:prstGeom prst="rect">
            <a:avLst/>
          </a:prstGeom>
        </p:spPr>
        <p:txBody>
          <a:bodyPr>
            <a:spAutoFit/>
          </a:bodyPr>
          <a:lstStyle/>
          <a:p>
            <a:pPr algn="ctr" fontAlgn="auto">
              <a:spcBef>
                <a:spcPts val="0"/>
              </a:spcBef>
              <a:spcAft>
                <a:spcPts val="0"/>
              </a:spcAft>
              <a:defRPr/>
            </a:pPr>
            <a:endParaRPr lang="en-US" dirty="0">
              <a:effectLst>
                <a:glow rad="63500">
                  <a:schemeClr val="accent5">
                    <a:satMod val="175000"/>
                    <a:alpha val="40000"/>
                  </a:schemeClr>
                </a:glo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dirty="0">
              <a:solidFill>
                <a:srgbClr val="00B0F0"/>
              </a:solidFill>
              <a:effectLst>
                <a:outerShdw blurRad="38100" dist="38100" dir="2700000" algn="tl">
                  <a:srgbClr val="000000">
                    <a:alpha val="43137"/>
                  </a:srgbClr>
                </a:outerShdw>
              </a:effectLst>
            </a:endParaRPr>
          </a:p>
          <a:p>
            <a:pPr algn="ctr" fontAlgn="auto">
              <a:spcBef>
                <a:spcPts val="0"/>
              </a:spcBef>
              <a:spcAft>
                <a:spcPts val="0"/>
              </a:spcAft>
              <a:defRPr/>
            </a:pPr>
            <a:endParaRPr lang="en-US" sz="2000" dirty="0">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465554"/>
      </p:ext>
    </p:extLst>
  </p:cSld>
  <p:clrMapOvr>
    <a:masterClrMapping/>
  </p:clrMapOvr>
  <p:transition advTm="2702">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iterate type="lt">
                                    <p:tmPct val="10000"/>
                                  </p:iterate>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ppt_w</p:attrName>
                                        </p:attrNameLst>
                                      </p:cBhvr>
                                      <p:tavLst>
                                        <p:tav tm="0" fmla="#ppt_w*sin(2.5*pi*$)">
                                          <p:val>
                                            <p:fltVal val="0"/>
                                          </p:val>
                                        </p:tav>
                                        <p:tav tm="100000">
                                          <p:val>
                                            <p:fltVal val="1"/>
                                          </p:val>
                                        </p:tav>
                                      </p:tavLst>
                                    </p:anim>
                                    <p:anim calcmode="lin" valueType="num">
                                      <p:cBhvr>
                                        <p:cTn id="9" dur="1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5" name="TextBox 4"/>
          <p:cNvSpPr txBox="1"/>
          <p:nvPr/>
        </p:nvSpPr>
        <p:spPr>
          <a:xfrm>
            <a:off x="1458686" y="1752600"/>
            <a:ext cx="7543800" cy="4555093"/>
          </a:xfrm>
          <a:prstGeom prst="rect">
            <a:avLst/>
          </a:prstGeom>
          <a:noFill/>
        </p:spPr>
        <p:txBody>
          <a:bodyPr wrap="square" rtlCol="0">
            <a:spAutoFit/>
          </a:bodyPr>
          <a:lstStyle/>
          <a:p>
            <a:r>
              <a:rPr lang="en-US" sz="2800" b="1" dirty="0" smtClean="0">
                <a:latin typeface="Century Gothic" pitchFamily="34" charset="0"/>
              </a:rPr>
              <a:t>Mission</a:t>
            </a:r>
          </a:p>
          <a:p>
            <a:endParaRPr lang="en-US" sz="2800" b="1" dirty="0" smtClean="0">
              <a:latin typeface="Century Gothic" pitchFamily="34" charset="0"/>
            </a:endParaRPr>
          </a:p>
          <a:p>
            <a:pPr marL="800100" lvl="1" indent="-342900">
              <a:buFont typeface="Arial" pitchFamily="34" charset="0"/>
              <a:buChar char="•"/>
            </a:pPr>
            <a:r>
              <a:rPr lang="en-US" sz="2600" dirty="0" smtClean="0">
                <a:latin typeface="Century Gothic" pitchFamily="34" charset="0"/>
              </a:rPr>
              <a:t>To provide clinical</a:t>
            </a:r>
          </a:p>
          <a:p>
            <a:pPr lvl="1"/>
            <a:endParaRPr lang="en-US" sz="2600" dirty="0" smtClean="0">
              <a:latin typeface="Century Gothic" pitchFamily="34" charset="0"/>
            </a:endParaRPr>
          </a:p>
          <a:p>
            <a:pPr marL="800100" lvl="1" indent="-342900">
              <a:buFont typeface="Arial" pitchFamily="34" charset="0"/>
              <a:buChar char="•"/>
            </a:pPr>
            <a:r>
              <a:rPr lang="en-US" sz="2600" dirty="0" smtClean="0">
                <a:latin typeface="Century Gothic" pitchFamily="34" charset="0"/>
              </a:rPr>
              <a:t>To promote community activities that enhance quality of life</a:t>
            </a:r>
          </a:p>
          <a:p>
            <a:pPr lvl="1"/>
            <a:endParaRPr lang="en-US" sz="2600" dirty="0" smtClean="0">
              <a:latin typeface="Century Gothic" pitchFamily="34" charset="0"/>
            </a:endParaRPr>
          </a:p>
          <a:p>
            <a:pPr marL="800100" lvl="1" indent="-342900">
              <a:buFont typeface="Arial" pitchFamily="34" charset="0"/>
              <a:buChar char="•"/>
            </a:pPr>
            <a:r>
              <a:rPr lang="en-US" sz="2600" dirty="0" smtClean="0">
                <a:latin typeface="Century Gothic" pitchFamily="34" charset="0"/>
              </a:rPr>
              <a:t>To advance partnerships of equality, respect, and peace</a:t>
            </a:r>
          </a:p>
          <a:p>
            <a:pPr marL="800100" lvl="1" indent="-342900">
              <a:buFont typeface="Arial" pitchFamily="34" charset="0"/>
              <a:buChar char="•"/>
            </a:pPr>
            <a:endParaRPr lang="en-US" sz="2600" dirty="0" smtClean="0">
              <a:latin typeface="Century Gothic" pitchFamily="34" charset="0"/>
            </a:endParaRPr>
          </a:p>
          <a:p>
            <a:pPr marL="800100" lvl="1" indent="-342900">
              <a:buFont typeface="Arial" pitchFamily="34" charset="0"/>
              <a:buChar char="•"/>
            </a:pPr>
            <a:r>
              <a:rPr lang="en-US" sz="2600" dirty="0" smtClean="0">
                <a:latin typeface="Century Gothic" pitchFamily="34" charset="0"/>
              </a:rPr>
              <a:t>To foster social change</a:t>
            </a:r>
          </a:p>
        </p:txBody>
      </p:sp>
      <p:sp>
        <p:nvSpPr>
          <p:cNvPr id="3" name="TextBox 2"/>
          <p:cNvSpPr txBox="1"/>
          <p:nvPr/>
        </p:nvSpPr>
        <p:spPr>
          <a:xfrm>
            <a:off x="1447800" y="381000"/>
            <a:ext cx="7543800" cy="1200329"/>
          </a:xfrm>
          <a:prstGeom prst="rect">
            <a:avLst/>
          </a:prstGeom>
          <a:noFill/>
        </p:spPr>
        <p:txBody>
          <a:bodyPr wrap="square" rtlCol="0">
            <a:spAutoFit/>
          </a:bodyPr>
          <a:lstStyle/>
          <a:p>
            <a:pPr algn="ctr"/>
            <a:r>
              <a:rPr lang="en-US" sz="3600" b="1" dirty="0" smtClean="0">
                <a:solidFill>
                  <a:srgbClr val="002060"/>
                </a:solidFill>
                <a:latin typeface="Century Gothic" panose="020B0502020202020204" pitchFamily="34" charset="0"/>
              </a:rPr>
              <a:t>Client Service &amp; Family Counseling Division (CSFCD)</a:t>
            </a:r>
            <a:endParaRPr lang="en-US" sz="3600" b="1" dirty="0">
              <a:solidFill>
                <a:srgbClr val="002060"/>
              </a:solidFill>
              <a:latin typeface="Century Gothic" panose="020B0502020202020204" pitchFamily="34" charset="0"/>
            </a:endParaRPr>
          </a:p>
        </p:txBody>
      </p:sp>
    </p:spTree>
    <p:custDataLst>
      <p:tags r:id="rId1"/>
    </p:custDataLst>
    <p:extLst>
      <p:ext uri="{BB962C8B-B14F-4D97-AF65-F5344CB8AC3E}">
        <p14:creationId xmlns:p14="http://schemas.microsoft.com/office/powerpoint/2010/main" val="597748155"/>
      </p:ext>
    </p:extLst>
  </p:cSld>
  <p:clrMapOvr>
    <a:masterClrMapping/>
  </p:clrMapOvr>
  <p:transition advTm="12438">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3" name="TextBox 2"/>
          <p:cNvSpPr txBox="1"/>
          <p:nvPr/>
        </p:nvSpPr>
        <p:spPr>
          <a:xfrm>
            <a:off x="1447800" y="152400"/>
            <a:ext cx="7543800" cy="1754326"/>
          </a:xfrm>
          <a:prstGeom prst="rect">
            <a:avLst/>
          </a:prstGeom>
          <a:noFill/>
        </p:spPr>
        <p:txBody>
          <a:bodyPr wrap="square" rtlCol="0">
            <a:spAutoFit/>
          </a:bodyPr>
          <a:lstStyle/>
          <a:p>
            <a:pPr algn="ctr"/>
            <a:r>
              <a:rPr lang="en-US" sz="3600" b="1" dirty="0">
                <a:solidFill>
                  <a:srgbClr val="002060"/>
                </a:solidFill>
                <a:latin typeface="Century Gothic" panose="020B0502020202020204" pitchFamily="34" charset="0"/>
              </a:rPr>
              <a:t>Services Offered by Client Service &amp; Family Counseling Division (CSFCD)</a:t>
            </a:r>
          </a:p>
        </p:txBody>
      </p:sp>
      <p:graphicFrame>
        <p:nvGraphicFramePr>
          <p:cNvPr id="2" name="Diagram 1"/>
          <p:cNvGraphicFramePr/>
          <p:nvPr>
            <p:extLst>
              <p:ext uri="{D42A27DB-BD31-4B8C-83A1-F6EECF244321}">
                <p14:modId xmlns:p14="http://schemas.microsoft.com/office/powerpoint/2010/main" val="1477345386"/>
              </p:ext>
            </p:extLst>
          </p:nvPr>
        </p:nvGraphicFramePr>
        <p:xfrm>
          <a:off x="1415143" y="2362200"/>
          <a:ext cx="7543800" cy="4064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extLst>
      <p:ext uri="{BB962C8B-B14F-4D97-AF65-F5344CB8AC3E}">
        <p14:creationId xmlns:p14="http://schemas.microsoft.com/office/powerpoint/2010/main" val="2712099862"/>
      </p:ext>
    </p:extLst>
  </p:cSld>
  <p:clrMapOvr>
    <a:masterClrMapping/>
  </p:clrMapOvr>
  <p:transition advTm="12438">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5" name="TextBox 4"/>
          <p:cNvSpPr txBox="1"/>
          <p:nvPr/>
        </p:nvSpPr>
        <p:spPr>
          <a:xfrm>
            <a:off x="1447800" y="228600"/>
            <a:ext cx="7543800" cy="7355860"/>
          </a:xfrm>
          <a:prstGeom prst="rect">
            <a:avLst/>
          </a:prstGeom>
          <a:noFill/>
        </p:spPr>
        <p:txBody>
          <a:bodyPr wrap="square" rtlCol="0">
            <a:spAutoFit/>
          </a:bodyPr>
          <a:lstStyle/>
          <a:p>
            <a:pPr marL="342900" indent="-342900">
              <a:buFont typeface="Arial" pitchFamily="34" charset="0"/>
              <a:buChar char="•"/>
            </a:pPr>
            <a:r>
              <a:rPr lang="en-US" sz="2400" b="1" dirty="0" smtClean="0">
                <a:latin typeface="Century Gothic" pitchFamily="34" charset="0"/>
              </a:rPr>
              <a:t>Forensic and Psychological Evaluations</a:t>
            </a:r>
          </a:p>
          <a:p>
            <a:r>
              <a:rPr lang="en-US" sz="2400" dirty="0">
                <a:latin typeface="Century Gothic" pitchFamily="34" charset="0"/>
              </a:rPr>
              <a:t>	</a:t>
            </a:r>
            <a:r>
              <a:rPr lang="en-US" sz="2400" dirty="0" smtClean="0">
                <a:latin typeface="Century Gothic" pitchFamily="34" charset="0"/>
              </a:rPr>
              <a:t>Evaluates individuals who have raised the 	issue of mental illness</a:t>
            </a:r>
          </a:p>
          <a:p>
            <a:endParaRPr lang="en-US" sz="2400" dirty="0" smtClean="0">
              <a:latin typeface="Century Gothic" pitchFamily="34" charset="0"/>
            </a:endParaRPr>
          </a:p>
          <a:p>
            <a:pPr marL="342900" indent="-342900">
              <a:buFont typeface="Arial" pitchFamily="34" charset="0"/>
              <a:buChar char="•"/>
            </a:pPr>
            <a:r>
              <a:rPr lang="en-US" sz="2400" b="1" dirty="0" smtClean="0">
                <a:latin typeface="Century Gothic" pitchFamily="34" charset="0"/>
              </a:rPr>
              <a:t>Individual Marriage and Family Counseling</a:t>
            </a:r>
          </a:p>
          <a:p>
            <a:r>
              <a:rPr lang="en-US" sz="2400" dirty="0">
                <a:latin typeface="Century Gothic" pitchFamily="34" charset="0"/>
              </a:rPr>
              <a:t>	</a:t>
            </a:r>
            <a:r>
              <a:rPr lang="en-US" sz="2400" dirty="0" smtClean="0">
                <a:latin typeface="Century Gothic" pitchFamily="34" charset="0"/>
              </a:rPr>
              <a:t>Offered to children, adults, couples and 	families referred by the Court in various 	kinds of cases</a:t>
            </a:r>
          </a:p>
          <a:p>
            <a:endParaRPr lang="en-US" sz="2400" dirty="0" smtClean="0">
              <a:latin typeface="Century Gothic" pitchFamily="34" charset="0"/>
            </a:endParaRPr>
          </a:p>
          <a:p>
            <a:pPr marL="342900" indent="-342900">
              <a:buFont typeface="Arial" pitchFamily="34" charset="0"/>
              <a:buChar char="•"/>
            </a:pPr>
            <a:r>
              <a:rPr lang="en-US" sz="2400" b="1" dirty="0" smtClean="0">
                <a:latin typeface="Century Gothic" pitchFamily="34" charset="0"/>
              </a:rPr>
              <a:t>Family Violence Men’s Groups</a:t>
            </a:r>
          </a:p>
          <a:p>
            <a:r>
              <a:rPr lang="en-US" sz="2400" dirty="0">
                <a:latin typeface="Century Gothic" pitchFamily="34" charset="0"/>
              </a:rPr>
              <a:t>	</a:t>
            </a:r>
            <a:r>
              <a:rPr lang="en-US" sz="2400" dirty="0" smtClean="0">
                <a:latin typeface="Century Gothic" pitchFamily="34" charset="0"/>
              </a:rPr>
              <a:t>Offered to men who have been violent </a:t>
            </a:r>
            <a:r>
              <a:rPr lang="en-US" sz="2400" dirty="0">
                <a:latin typeface="Century Gothic" pitchFamily="34" charset="0"/>
              </a:rPr>
              <a:t>	</a:t>
            </a:r>
            <a:r>
              <a:rPr lang="en-US" sz="2400" dirty="0" smtClean="0">
                <a:latin typeface="Century Gothic" pitchFamily="34" charset="0"/>
              </a:rPr>
              <a:t>with their partners and have been ordered 	by the Judge to attend treatment</a:t>
            </a:r>
          </a:p>
          <a:p>
            <a:endParaRPr lang="en-US" sz="2400" dirty="0" smtClean="0">
              <a:latin typeface="Century Gothic" pitchFamily="34" charset="0"/>
            </a:endParaRPr>
          </a:p>
          <a:p>
            <a:pPr marL="285750" indent="-285750">
              <a:buFont typeface="Arial" panose="020B0604020202020204" pitchFamily="34" charset="0"/>
              <a:buChar char="•"/>
            </a:pPr>
            <a:r>
              <a:rPr lang="en-US" sz="2400" b="1" dirty="0">
                <a:latin typeface="Century Gothic" pitchFamily="34" charset="0"/>
              </a:rPr>
              <a:t>Sex Offender’s Groups</a:t>
            </a:r>
          </a:p>
          <a:p>
            <a:r>
              <a:rPr lang="en-US" sz="2400" dirty="0">
                <a:latin typeface="Century Gothic" pitchFamily="34" charset="0"/>
              </a:rPr>
              <a:t>	Group counseling for court referred men </a:t>
            </a:r>
            <a:r>
              <a:rPr lang="en-US" sz="2400" dirty="0" smtClean="0">
                <a:latin typeface="Century Gothic" pitchFamily="34" charset="0"/>
              </a:rPr>
              <a:t>	on probation </a:t>
            </a:r>
            <a:r>
              <a:rPr lang="en-US" sz="2400" dirty="0">
                <a:latin typeface="Century Gothic" pitchFamily="34" charset="0"/>
              </a:rPr>
              <a:t>or parole for sex related 	</a:t>
            </a:r>
            <a:r>
              <a:rPr lang="en-US" sz="2400" dirty="0" smtClean="0">
                <a:latin typeface="Century Gothic" pitchFamily="34" charset="0"/>
              </a:rPr>
              <a:t>crimes</a:t>
            </a:r>
            <a:endParaRPr lang="en-US" sz="2400" dirty="0">
              <a:latin typeface="Century Gothic" pitchFamily="34" charset="0"/>
            </a:endParaRPr>
          </a:p>
          <a:p>
            <a:endParaRPr lang="en-US" sz="2000" dirty="0">
              <a:latin typeface="Century Gothic" pitchFamily="34" charset="0"/>
            </a:endParaRPr>
          </a:p>
          <a:p>
            <a:endParaRPr lang="en-US" sz="2000" dirty="0" smtClean="0">
              <a:latin typeface="Century Gothic" pitchFamily="34" charset="0"/>
            </a:endParaRPr>
          </a:p>
        </p:txBody>
      </p:sp>
    </p:spTree>
    <p:custDataLst>
      <p:tags r:id="rId1"/>
    </p:custDataLst>
    <p:extLst>
      <p:ext uri="{BB962C8B-B14F-4D97-AF65-F5344CB8AC3E}">
        <p14:creationId xmlns:p14="http://schemas.microsoft.com/office/powerpoint/2010/main" val="1153041331"/>
      </p:ext>
    </p:extLst>
  </p:cSld>
  <p:clrMapOvr>
    <a:masterClrMapping/>
  </p:clrMapOvr>
  <p:transition advTm="12438">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5" name="TextBox 4"/>
          <p:cNvSpPr txBox="1"/>
          <p:nvPr/>
        </p:nvSpPr>
        <p:spPr>
          <a:xfrm>
            <a:off x="1447800" y="609600"/>
            <a:ext cx="7543800" cy="4524315"/>
          </a:xfrm>
          <a:prstGeom prst="rect">
            <a:avLst/>
          </a:prstGeom>
          <a:noFill/>
        </p:spPr>
        <p:txBody>
          <a:bodyPr wrap="square" rtlCol="0">
            <a:spAutoFit/>
          </a:bodyPr>
          <a:lstStyle/>
          <a:p>
            <a:pPr marL="342900" indent="-342900">
              <a:buFont typeface="Arial" pitchFamily="34" charset="0"/>
              <a:buChar char="•"/>
            </a:pPr>
            <a:r>
              <a:rPr lang="en-US" sz="2400" b="1" dirty="0">
                <a:latin typeface="Century Gothic" pitchFamily="34" charset="0"/>
              </a:rPr>
              <a:t>Conciliation Counseling</a:t>
            </a:r>
          </a:p>
          <a:p>
            <a:r>
              <a:rPr lang="en-US" sz="2400" dirty="0">
                <a:latin typeface="Century Gothic" pitchFamily="34" charset="0"/>
              </a:rPr>
              <a:t>	Counseling ordered by the court in </a:t>
            </a:r>
            <a:r>
              <a:rPr lang="en-US" sz="2400" dirty="0" smtClean="0">
                <a:latin typeface="Century Gothic" pitchFamily="34" charset="0"/>
              </a:rPr>
              <a:t>	domestic </a:t>
            </a:r>
            <a:r>
              <a:rPr lang="en-US" sz="2400" dirty="0">
                <a:latin typeface="Century Gothic" pitchFamily="34" charset="0"/>
              </a:rPr>
              <a:t>case </a:t>
            </a:r>
            <a:r>
              <a:rPr lang="en-US" sz="2400" dirty="0" smtClean="0">
                <a:latin typeface="Century Gothic" pitchFamily="34" charset="0"/>
              </a:rPr>
              <a:t>for </a:t>
            </a:r>
            <a:r>
              <a:rPr lang="en-US" sz="2400" dirty="0">
                <a:latin typeface="Century Gothic" pitchFamily="34" charset="0"/>
              </a:rPr>
              <a:t>couples who want to </a:t>
            </a:r>
            <a:r>
              <a:rPr lang="en-US" sz="2400" dirty="0" smtClean="0">
                <a:latin typeface="Century Gothic" pitchFamily="34" charset="0"/>
              </a:rPr>
              <a:t>	preserve </a:t>
            </a:r>
            <a:r>
              <a:rPr lang="en-US" sz="2400" dirty="0">
                <a:latin typeface="Century Gothic" pitchFamily="34" charset="0"/>
              </a:rPr>
              <a:t>their relationship </a:t>
            </a:r>
            <a:r>
              <a:rPr lang="en-US" sz="2400" dirty="0" smtClean="0">
                <a:latin typeface="Century Gothic" pitchFamily="34" charset="0"/>
              </a:rPr>
              <a:t>or </a:t>
            </a:r>
            <a:r>
              <a:rPr lang="en-US" sz="2400" dirty="0">
                <a:latin typeface="Century Gothic" pitchFamily="34" charset="0"/>
              </a:rPr>
              <a:t>resolve </a:t>
            </a:r>
            <a:r>
              <a:rPr lang="en-US" sz="2400" dirty="0" smtClean="0">
                <a:latin typeface="Century Gothic" pitchFamily="34" charset="0"/>
              </a:rPr>
              <a:t>	</a:t>
            </a:r>
            <a:endParaRPr lang="en-US" sz="2400" dirty="0">
              <a:latin typeface="Century Gothic" pitchFamily="34" charset="0"/>
            </a:endParaRPr>
          </a:p>
          <a:p>
            <a:endParaRPr lang="en-US" sz="2400" dirty="0">
              <a:latin typeface="Century Gothic" pitchFamily="34" charset="0"/>
            </a:endParaRPr>
          </a:p>
          <a:p>
            <a:pPr marL="342900" indent="-342900">
              <a:buFont typeface="Arial" pitchFamily="34" charset="0"/>
              <a:buChar char="•"/>
            </a:pPr>
            <a:r>
              <a:rPr lang="en-US" sz="2400" b="1" dirty="0" smtClean="0">
                <a:latin typeface="Century Gothic" pitchFamily="34" charset="0"/>
              </a:rPr>
              <a:t>Women’s Groups</a:t>
            </a:r>
          </a:p>
          <a:p>
            <a:r>
              <a:rPr lang="en-US" sz="2400" dirty="0">
                <a:latin typeface="Century Gothic" pitchFamily="34" charset="0"/>
              </a:rPr>
              <a:t>	</a:t>
            </a:r>
            <a:r>
              <a:rPr lang="en-US" sz="2400" dirty="0" smtClean="0">
                <a:latin typeface="Century Gothic" pitchFamily="34" charset="0"/>
              </a:rPr>
              <a:t>Group for women who are in or have been 	in a violent relationships</a:t>
            </a:r>
          </a:p>
          <a:p>
            <a:endParaRPr lang="en-US" sz="2400" dirty="0" smtClean="0">
              <a:latin typeface="Century Gothic" pitchFamily="34" charset="0"/>
            </a:endParaRPr>
          </a:p>
          <a:p>
            <a:pPr marL="342900" indent="-342900">
              <a:buFont typeface="Arial" pitchFamily="34" charset="0"/>
              <a:buChar char="•"/>
            </a:pPr>
            <a:r>
              <a:rPr lang="en-US" sz="2400" b="1" dirty="0" smtClean="0">
                <a:latin typeface="Century Gothic" pitchFamily="34" charset="0"/>
              </a:rPr>
              <a:t>KIDS Groups</a:t>
            </a:r>
          </a:p>
          <a:p>
            <a:r>
              <a:rPr lang="en-US" sz="2400" dirty="0">
                <a:latin typeface="Century Gothic" pitchFamily="34" charset="0"/>
              </a:rPr>
              <a:t>	</a:t>
            </a:r>
            <a:r>
              <a:rPr lang="en-US" sz="2400" dirty="0" smtClean="0">
                <a:latin typeface="Century Gothic" pitchFamily="34" charset="0"/>
              </a:rPr>
              <a:t>Support group for children who have 	witnessed violence in their homes</a:t>
            </a:r>
          </a:p>
        </p:txBody>
      </p:sp>
    </p:spTree>
    <p:custDataLst>
      <p:tags r:id="rId1"/>
    </p:custDataLst>
    <p:extLst>
      <p:ext uri="{BB962C8B-B14F-4D97-AF65-F5344CB8AC3E}">
        <p14:creationId xmlns:p14="http://schemas.microsoft.com/office/powerpoint/2010/main" val="3293941064"/>
      </p:ext>
    </p:extLst>
  </p:cSld>
  <p:clrMapOvr>
    <a:masterClrMapping/>
  </p:clrMapOvr>
  <p:transition advTm="12438">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MAR\My Documents\My Pictures\img_bg.jpg"/>
          <p:cNvPicPr>
            <a:picLocks noChangeAspect="1" noChangeArrowheads="1"/>
          </p:cNvPicPr>
          <p:nvPr/>
        </p:nvPicPr>
        <p:blipFill>
          <a:blip r:embed="rId4" cstate="print"/>
          <a:srcRect/>
          <a:stretch>
            <a:fillRect/>
          </a:stretch>
        </p:blipFill>
        <p:spPr bwMode="auto">
          <a:xfrm>
            <a:off x="1" y="0"/>
            <a:ext cx="1295399" cy="6858000"/>
          </a:xfrm>
          <a:prstGeom prst="rect">
            <a:avLst/>
          </a:prstGeom>
          <a:noFill/>
          <a:ln w="9525">
            <a:noFill/>
            <a:miter lim="800000"/>
            <a:headEnd/>
            <a:tailEnd/>
          </a:ln>
        </p:spPr>
      </p:pic>
      <p:sp>
        <p:nvSpPr>
          <p:cNvPr id="5" name="TextBox 4"/>
          <p:cNvSpPr txBox="1"/>
          <p:nvPr/>
        </p:nvSpPr>
        <p:spPr>
          <a:xfrm>
            <a:off x="1480457" y="1524000"/>
            <a:ext cx="7543800" cy="4678204"/>
          </a:xfrm>
          <a:prstGeom prst="rect">
            <a:avLst/>
          </a:prstGeom>
          <a:noFill/>
        </p:spPr>
        <p:txBody>
          <a:bodyPr wrap="square" rtlCol="0">
            <a:spAutoFit/>
          </a:bodyPr>
          <a:lstStyle/>
          <a:p>
            <a:r>
              <a:rPr lang="en-US" sz="2800" b="1" dirty="0" smtClean="0">
                <a:latin typeface="Century Gothic" pitchFamily="34" charset="0"/>
              </a:rPr>
              <a:t>Mission</a:t>
            </a:r>
          </a:p>
          <a:p>
            <a:endParaRPr lang="en-US" sz="2800" b="1" dirty="0" smtClean="0">
              <a:latin typeface="Century Gothic" pitchFamily="34" charset="0"/>
            </a:endParaRPr>
          </a:p>
          <a:p>
            <a:pPr marL="800100" lvl="1" indent="-342900">
              <a:buFont typeface="Arial" pitchFamily="34" charset="0"/>
              <a:buChar char="•"/>
            </a:pPr>
            <a:r>
              <a:rPr lang="en-US" sz="2200" dirty="0" smtClean="0">
                <a:latin typeface="Century Gothic" pitchFamily="34" charset="0"/>
              </a:rPr>
              <a:t>To provide judges, government attorneys, and defense counsel with workable alternatives to traditional sentencing options in order to:</a:t>
            </a:r>
          </a:p>
          <a:p>
            <a:pPr lvl="1"/>
            <a:r>
              <a:rPr lang="en-US" sz="2200" dirty="0">
                <a:latin typeface="Century Gothic" pitchFamily="34" charset="0"/>
              </a:rPr>
              <a:t>	</a:t>
            </a:r>
            <a:r>
              <a:rPr lang="en-US" sz="2200" dirty="0" smtClean="0">
                <a:latin typeface="Century Gothic" pitchFamily="34" charset="0"/>
              </a:rPr>
              <a:t>	</a:t>
            </a:r>
          </a:p>
          <a:p>
            <a:pPr lvl="1"/>
            <a:r>
              <a:rPr lang="en-US" sz="2200" dirty="0">
                <a:latin typeface="Century Gothic" pitchFamily="34" charset="0"/>
              </a:rPr>
              <a:t>	</a:t>
            </a:r>
            <a:r>
              <a:rPr lang="en-US" sz="2200" dirty="0" smtClean="0">
                <a:latin typeface="Century Gothic" pitchFamily="34" charset="0"/>
              </a:rPr>
              <a:t>Educate offenders about the consequences of 	their criminal acts so that they learn to assume 	responsibility for their actions</a:t>
            </a:r>
          </a:p>
          <a:p>
            <a:pPr lvl="1"/>
            <a:endParaRPr lang="en-US" sz="2200" dirty="0" smtClean="0">
              <a:latin typeface="Century Gothic" pitchFamily="34" charset="0"/>
            </a:endParaRPr>
          </a:p>
          <a:p>
            <a:pPr lvl="1"/>
            <a:r>
              <a:rPr lang="en-US" sz="2200" dirty="0">
                <a:latin typeface="Century Gothic" pitchFamily="34" charset="0"/>
              </a:rPr>
              <a:t>	</a:t>
            </a:r>
            <a:r>
              <a:rPr lang="en-US" sz="2200" dirty="0" smtClean="0">
                <a:latin typeface="Century Gothic" pitchFamily="34" charset="0"/>
              </a:rPr>
              <a:t>To provide opportunities for participants </a:t>
            </a:r>
            <a:r>
              <a:rPr lang="en-US" sz="2200" dirty="0">
                <a:latin typeface="Century Gothic" pitchFamily="34" charset="0"/>
              </a:rPr>
              <a:t> </a:t>
            </a:r>
            <a:r>
              <a:rPr lang="en-US" sz="2200" dirty="0" smtClean="0">
                <a:latin typeface="Century Gothic" pitchFamily="34" charset="0"/>
              </a:rPr>
              <a:t>to 	learn ways of improving and understanding the 	importance of self-image</a:t>
            </a:r>
          </a:p>
        </p:txBody>
      </p:sp>
      <p:sp>
        <p:nvSpPr>
          <p:cNvPr id="3" name="TextBox 2"/>
          <p:cNvSpPr txBox="1"/>
          <p:nvPr/>
        </p:nvSpPr>
        <p:spPr>
          <a:xfrm>
            <a:off x="1447800" y="152400"/>
            <a:ext cx="7543800" cy="1200329"/>
          </a:xfrm>
          <a:prstGeom prst="rect">
            <a:avLst/>
          </a:prstGeom>
          <a:noFill/>
        </p:spPr>
        <p:txBody>
          <a:bodyPr wrap="square" rtlCol="0">
            <a:spAutoFit/>
          </a:bodyPr>
          <a:lstStyle/>
          <a:p>
            <a:pPr algn="ctr"/>
            <a:r>
              <a:rPr lang="en-US" sz="3600" b="1" dirty="0">
                <a:solidFill>
                  <a:srgbClr val="002060"/>
                </a:solidFill>
                <a:latin typeface="Century Gothic" panose="020B0502020202020204" pitchFamily="34" charset="0"/>
              </a:rPr>
              <a:t>Alternative Sentencing Office (ASO)</a:t>
            </a:r>
          </a:p>
        </p:txBody>
      </p:sp>
    </p:spTree>
    <p:custDataLst>
      <p:tags r:id="rId1"/>
    </p:custDataLst>
    <p:extLst>
      <p:ext uri="{BB962C8B-B14F-4D97-AF65-F5344CB8AC3E}">
        <p14:creationId xmlns:p14="http://schemas.microsoft.com/office/powerpoint/2010/main" val="743969094"/>
      </p:ext>
    </p:extLst>
  </p:cSld>
  <p:clrMapOvr>
    <a:masterClrMapping/>
  </p:clrMapOvr>
  <p:transition advTm="12438">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7|4.3|8|1.7"/>
</p:tagLst>
</file>

<file path=ppt/tags/tag10.xml><?xml version="1.0" encoding="utf-8"?>
<p:tagLst xmlns:a="http://schemas.openxmlformats.org/drawingml/2006/main" xmlns:r="http://schemas.openxmlformats.org/officeDocument/2006/relationships" xmlns:p="http://schemas.openxmlformats.org/presentationml/2006/main">
  <p:tag name="TIMING" val="|2.9"/>
</p:tagLst>
</file>

<file path=ppt/tags/tag11.xml><?xml version="1.0" encoding="utf-8"?>
<p:tagLst xmlns:a="http://schemas.openxmlformats.org/drawingml/2006/main" xmlns:r="http://schemas.openxmlformats.org/officeDocument/2006/relationships" xmlns:p="http://schemas.openxmlformats.org/presentationml/2006/main">
  <p:tag name="TIMING" val="|2.9"/>
</p:tagLst>
</file>

<file path=ppt/tags/tag12.xml><?xml version="1.0" encoding="utf-8"?>
<p:tagLst xmlns:a="http://schemas.openxmlformats.org/drawingml/2006/main" xmlns:r="http://schemas.openxmlformats.org/officeDocument/2006/relationships" xmlns:p="http://schemas.openxmlformats.org/presentationml/2006/main">
  <p:tag name="TIMING" val="|1.7|4.3|8|1.7"/>
</p:tagLst>
</file>

<file path=ppt/tags/tag13.xml><?xml version="1.0" encoding="utf-8"?>
<p:tagLst xmlns:a="http://schemas.openxmlformats.org/drawingml/2006/main" xmlns:r="http://schemas.openxmlformats.org/officeDocument/2006/relationships" xmlns:p="http://schemas.openxmlformats.org/presentationml/2006/main">
  <p:tag name="TIMING" val="|2.9"/>
</p:tagLst>
</file>

<file path=ppt/tags/tag14.xml><?xml version="1.0" encoding="utf-8"?>
<p:tagLst xmlns:a="http://schemas.openxmlformats.org/drawingml/2006/main" xmlns:r="http://schemas.openxmlformats.org/officeDocument/2006/relationships" xmlns:p="http://schemas.openxmlformats.org/presentationml/2006/main">
  <p:tag name="TIMING" val="|2.9"/>
</p:tagLst>
</file>

<file path=ppt/tags/tag15.xml><?xml version="1.0" encoding="utf-8"?>
<p:tagLst xmlns:a="http://schemas.openxmlformats.org/drawingml/2006/main" xmlns:r="http://schemas.openxmlformats.org/officeDocument/2006/relationships" xmlns:p="http://schemas.openxmlformats.org/presentationml/2006/main">
  <p:tag name="TIMING" val="|2.9"/>
</p:tagLst>
</file>

<file path=ppt/tags/tag16.xml><?xml version="1.0" encoding="utf-8"?>
<p:tagLst xmlns:a="http://schemas.openxmlformats.org/drawingml/2006/main" xmlns:r="http://schemas.openxmlformats.org/officeDocument/2006/relationships" xmlns:p="http://schemas.openxmlformats.org/presentationml/2006/main">
  <p:tag name="TIMING" val="|2.9"/>
</p:tagLst>
</file>

<file path=ppt/tags/tag17.xml><?xml version="1.0" encoding="utf-8"?>
<p:tagLst xmlns:a="http://schemas.openxmlformats.org/drawingml/2006/main" xmlns:r="http://schemas.openxmlformats.org/officeDocument/2006/relationships" xmlns:p="http://schemas.openxmlformats.org/presentationml/2006/main">
  <p:tag name="TIMING" val="|2.9"/>
</p:tagLst>
</file>

<file path=ppt/tags/tag18.xml><?xml version="1.0" encoding="utf-8"?>
<p:tagLst xmlns:a="http://schemas.openxmlformats.org/drawingml/2006/main" xmlns:r="http://schemas.openxmlformats.org/officeDocument/2006/relationships" xmlns:p="http://schemas.openxmlformats.org/presentationml/2006/main">
  <p:tag name="TIMING" val="|2.9"/>
</p:tagLst>
</file>

<file path=ppt/tags/tag19.xml><?xml version="1.0" encoding="utf-8"?>
<p:tagLst xmlns:a="http://schemas.openxmlformats.org/drawingml/2006/main" xmlns:r="http://schemas.openxmlformats.org/officeDocument/2006/relationships" xmlns:p="http://schemas.openxmlformats.org/presentationml/2006/main">
  <p:tag name="TIMING" val="|2.9"/>
</p:tagLst>
</file>

<file path=ppt/tags/tag2.xml><?xml version="1.0" encoding="utf-8"?>
<p:tagLst xmlns:a="http://schemas.openxmlformats.org/drawingml/2006/main" xmlns:r="http://schemas.openxmlformats.org/officeDocument/2006/relationships" xmlns:p="http://schemas.openxmlformats.org/presentationml/2006/main">
  <p:tag name="TIMING" val="|2.9"/>
</p:tagLst>
</file>

<file path=ppt/tags/tag20.xml><?xml version="1.0" encoding="utf-8"?>
<p:tagLst xmlns:a="http://schemas.openxmlformats.org/drawingml/2006/main" xmlns:r="http://schemas.openxmlformats.org/officeDocument/2006/relationships" xmlns:p="http://schemas.openxmlformats.org/presentationml/2006/main">
  <p:tag name="TIMING" val="|1.7|4.3|8|1.7"/>
</p:tagLst>
</file>

<file path=ppt/tags/tag21.xml><?xml version="1.0" encoding="utf-8"?>
<p:tagLst xmlns:a="http://schemas.openxmlformats.org/drawingml/2006/main" xmlns:r="http://schemas.openxmlformats.org/officeDocument/2006/relationships" xmlns:p="http://schemas.openxmlformats.org/presentationml/2006/main">
  <p:tag name="TIMING" val="|2.9"/>
</p:tagLst>
</file>

<file path=ppt/tags/tag22.xml><?xml version="1.0" encoding="utf-8"?>
<p:tagLst xmlns:a="http://schemas.openxmlformats.org/drawingml/2006/main" xmlns:r="http://schemas.openxmlformats.org/officeDocument/2006/relationships" xmlns:p="http://schemas.openxmlformats.org/presentationml/2006/main">
  <p:tag name="TIMING" val="|2.9"/>
</p:tagLst>
</file>

<file path=ppt/tags/tag23.xml><?xml version="1.0" encoding="utf-8"?>
<p:tagLst xmlns:a="http://schemas.openxmlformats.org/drawingml/2006/main" xmlns:r="http://schemas.openxmlformats.org/officeDocument/2006/relationships" xmlns:p="http://schemas.openxmlformats.org/presentationml/2006/main">
  <p:tag name="TIMING" val="|2.9"/>
</p:tagLst>
</file>

<file path=ppt/tags/tag24.xml><?xml version="1.0" encoding="utf-8"?>
<p:tagLst xmlns:a="http://schemas.openxmlformats.org/drawingml/2006/main" xmlns:r="http://schemas.openxmlformats.org/officeDocument/2006/relationships" xmlns:p="http://schemas.openxmlformats.org/presentationml/2006/main">
  <p:tag name="TIMING" val="|2.9"/>
</p:tagLst>
</file>

<file path=ppt/tags/tag25.xml><?xml version="1.0" encoding="utf-8"?>
<p:tagLst xmlns:a="http://schemas.openxmlformats.org/drawingml/2006/main" xmlns:r="http://schemas.openxmlformats.org/officeDocument/2006/relationships" xmlns:p="http://schemas.openxmlformats.org/presentationml/2006/main">
  <p:tag name="TIMING" val="|2.9"/>
</p:tagLst>
</file>

<file path=ppt/tags/tag26.xml><?xml version="1.0" encoding="utf-8"?>
<p:tagLst xmlns:a="http://schemas.openxmlformats.org/drawingml/2006/main" xmlns:r="http://schemas.openxmlformats.org/officeDocument/2006/relationships" xmlns:p="http://schemas.openxmlformats.org/presentationml/2006/main">
  <p:tag name="TIMING" val="|2.9"/>
</p:tagLst>
</file>

<file path=ppt/tags/tag27.xml><?xml version="1.0" encoding="utf-8"?>
<p:tagLst xmlns:a="http://schemas.openxmlformats.org/drawingml/2006/main" xmlns:r="http://schemas.openxmlformats.org/officeDocument/2006/relationships" xmlns:p="http://schemas.openxmlformats.org/presentationml/2006/main">
  <p:tag name="TIMING" val="|2.9"/>
</p:tagLst>
</file>

<file path=ppt/tags/tag28.xml><?xml version="1.0" encoding="utf-8"?>
<p:tagLst xmlns:a="http://schemas.openxmlformats.org/drawingml/2006/main" xmlns:r="http://schemas.openxmlformats.org/officeDocument/2006/relationships" xmlns:p="http://schemas.openxmlformats.org/presentationml/2006/main">
  <p:tag name="TIMING" val="|2.9"/>
</p:tagLst>
</file>

<file path=ppt/tags/tag3.xml><?xml version="1.0" encoding="utf-8"?>
<p:tagLst xmlns:a="http://schemas.openxmlformats.org/drawingml/2006/main" xmlns:r="http://schemas.openxmlformats.org/officeDocument/2006/relationships" xmlns:p="http://schemas.openxmlformats.org/presentationml/2006/main">
  <p:tag name="TIMING" val="|2.9"/>
</p:tagLst>
</file>

<file path=ppt/tags/tag4.xml><?xml version="1.0" encoding="utf-8"?>
<p:tagLst xmlns:a="http://schemas.openxmlformats.org/drawingml/2006/main" xmlns:r="http://schemas.openxmlformats.org/officeDocument/2006/relationships" xmlns:p="http://schemas.openxmlformats.org/presentationml/2006/main">
  <p:tag name="TIMING" val="|2.9"/>
</p:tagLst>
</file>

<file path=ppt/tags/tag5.xml><?xml version="1.0" encoding="utf-8"?>
<p:tagLst xmlns:a="http://schemas.openxmlformats.org/drawingml/2006/main" xmlns:r="http://schemas.openxmlformats.org/officeDocument/2006/relationships" xmlns:p="http://schemas.openxmlformats.org/presentationml/2006/main">
  <p:tag name="TIMING" val="|2.9"/>
</p:tagLst>
</file>

<file path=ppt/tags/tag6.xml><?xml version="1.0" encoding="utf-8"?>
<p:tagLst xmlns:a="http://schemas.openxmlformats.org/drawingml/2006/main" xmlns:r="http://schemas.openxmlformats.org/officeDocument/2006/relationships" xmlns:p="http://schemas.openxmlformats.org/presentationml/2006/main">
  <p:tag name="TIMING" val="|2.9"/>
</p:tagLst>
</file>

<file path=ppt/tags/tag7.xml><?xml version="1.0" encoding="utf-8"?>
<p:tagLst xmlns:a="http://schemas.openxmlformats.org/drawingml/2006/main" xmlns:r="http://schemas.openxmlformats.org/officeDocument/2006/relationships" xmlns:p="http://schemas.openxmlformats.org/presentationml/2006/main">
  <p:tag name="TIMING" val="|2.9"/>
</p:tagLst>
</file>

<file path=ppt/tags/tag8.xml><?xml version="1.0" encoding="utf-8"?>
<p:tagLst xmlns:a="http://schemas.openxmlformats.org/drawingml/2006/main" xmlns:r="http://schemas.openxmlformats.org/officeDocument/2006/relationships" xmlns:p="http://schemas.openxmlformats.org/presentationml/2006/main">
  <p:tag name="TIMING" val="|2.9"/>
</p:tagLst>
</file>

<file path=ppt/tags/tag9.xml><?xml version="1.0" encoding="utf-8"?>
<p:tagLst xmlns:a="http://schemas.openxmlformats.org/drawingml/2006/main" xmlns:r="http://schemas.openxmlformats.org/officeDocument/2006/relationships" xmlns:p="http://schemas.openxmlformats.org/presentationml/2006/main">
  <p:tag name="TIMING" val="|2.9"/>
</p:tagLst>
</file>

<file path=ppt/theme/theme1.xml><?xml version="1.0" encoding="utf-8"?>
<a:theme xmlns:a="http://schemas.openxmlformats.org/drawingml/2006/main" name="TP03000600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5B16780-D2A6-4184-88E4-4A67362267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TP030006004</Template>
  <TotalTime>6770</TotalTime>
  <Words>1520</Words>
  <Application>Microsoft Office PowerPoint</Application>
  <PresentationFormat>On-screen Show (4:3)</PresentationFormat>
  <Paragraphs>357</Paragraphs>
  <Slides>35</Slides>
  <Notes>35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TP030006004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shayden</dc:creator>
  <cp:lastModifiedBy>toshiba1</cp:lastModifiedBy>
  <cp:revision>642</cp:revision>
  <dcterms:created xsi:type="dcterms:W3CDTF">2012-09-04T16:29:21Z</dcterms:created>
  <dcterms:modified xsi:type="dcterms:W3CDTF">2017-05-07T01:58:08Z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TC300060049990</vt:lpwstr>
  </property>
</Properties>
</file>